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0" r:id="rId1"/>
  </p:sldMasterIdLst>
  <p:notesMasterIdLst>
    <p:notesMasterId r:id="rId33"/>
  </p:notesMasterIdLst>
  <p:handoutMasterIdLst>
    <p:handoutMasterId r:id="rId34"/>
  </p:handoutMasterIdLst>
  <p:sldIdLst>
    <p:sldId id="906" r:id="rId2"/>
    <p:sldId id="932" r:id="rId3"/>
    <p:sldId id="907" r:id="rId4"/>
    <p:sldId id="908" r:id="rId5"/>
    <p:sldId id="909" r:id="rId6"/>
    <p:sldId id="910" r:id="rId7"/>
    <p:sldId id="911" r:id="rId8"/>
    <p:sldId id="927" r:id="rId9"/>
    <p:sldId id="926" r:id="rId10"/>
    <p:sldId id="928" r:id="rId11"/>
    <p:sldId id="929" r:id="rId12"/>
    <p:sldId id="913" r:id="rId13"/>
    <p:sldId id="933" r:id="rId14"/>
    <p:sldId id="919" r:id="rId15"/>
    <p:sldId id="918" r:id="rId16"/>
    <p:sldId id="917" r:id="rId17"/>
    <p:sldId id="920" r:id="rId18"/>
    <p:sldId id="921" r:id="rId19"/>
    <p:sldId id="934" r:id="rId20"/>
    <p:sldId id="931" r:id="rId21"/>
    <p:sldId id="935" r:id="rId22"/>
    <p:sldId id="936" r:id="rId23"/>
    <p:sldId id="939" r:id="rId24"/>
    <p:sldId id="941" r:id="rId25"/>
    <p:sldId id="940" r:id="rId26"/>
    <p:sldId id="923" r:id="rId27"/>
    <p:sldId id="924" r:id="rId28"/>
    <p:sldId id="930" r:id="rId29"/>
    <p:sldId id="914" r:id="rId30"/>
    <p:sldId id="942" r:id="rId31"/>
    <p:sldId id="943" r:id="rId32"/>
  </p:sldIdLst>
  <p:sldSz cx="12192000" cy="6858000"/>
  <p:notesSz cx="7104063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C9F21"/>
    <a:srgbClr val="013870"/>
    <a:srgbClr val="F47328"/>
    <a:srgbClr val="9CA0AB"/>
    <a:srgbClr val="58AB5E"/>
    <a:srgbClr val="CCECFF"/>
    <a:srgbClr val="5C7099"/>
    <a:srgbClr val="00B050"/>
    <a:srgbClr val="318A16"/>
    <a:srgbClr val="EB891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574" autoAdjust="0"/>
    <p:restoredTop sz="94624" autoAdjust="0"/>
  </p:normalViewPr>
  <p:slideViewPr>
    <p:cSldViewPr>
      <p:cViewPr>
        <p:scale>
          <a:sx n="60" d="100"/>
          <a:sy n="60" d="100"/>
        </p:scale>
        <p:origin x="828" y="27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928" y="54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721F9C6-58C3-4BD5-8853-AA354C333448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765EED6-663C-47FE-873E-A4639A4FD0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63570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8A999FE-FC6C-4FE9-BE55-E3DF2FC386E2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B6B4B8-E9FE-4617-80C5-ADDFBD01C2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155066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6B4B8-E9FE-4617-80C5-ADDFBD01C2C0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169591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9"/>
          <p:cNvSpPr/>
          <p:nvPr/>
        </p:nvSpPr>
        <p:spPr bwMode="ltGray">
          <a:xfrm>
            <a:off x="383118" y="936625"/>
            <a:ext cx="11425767" cy="5580063"/>
          </a:xfrm>
          <a:prstGeom prst="rect">
            <a:avLst/>
          </a:prstGeom>
          <a:solidFill>
            <a:srgbClr val="EC9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56000" y="4752000"/>
            <a:ext cx="10176000" cy="648000"/>
          </a:xfrm>
        </p:spPr>
        <p:txBody>
          <a:bodyPr lIns="0" tIns="0" rIns="0" bIns="0"/>
          <a:lstStyle>
            <a:lvl1pPr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56000" y="4464000"/>
            <a:ext cx="10176000" cy="298884"/>
          </a:xfrm>
        </p:spPr>
        <p:txBody>
          <a:bodyPr lIns="0" tIns="0" bIns="0"/>
          <a:lstStyle>
            <a:lvl1pPr marL="0" indent="0" algn="l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20873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+ 2c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999" y="935999"/>
            <a:ext cx="5664000" cy="5580000"/>
          </a:xfrm>
          <a:solidFill>
            <a:srgbClr val="EC9F21"/>
          </a:solidFill>
        </p:spPr>
        <p:txBody>
          <a:bodyPr/>
          <a:lstStyle>
            <a:lvl1pPr>
              <a:lnSpc>
                <a:spcPct val="11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idx="17"/>
          </p:nvPr>
        </p:nvSpPr>
        <p:spPr>
          <a:xfrm>
            <a:off x="6143449" y="935999"/>
            <a:ext cx="5665435" cy="5580000"/>
          </a:xfrm>
        </p:spPr>
        <p:txBody>
          <a:bodyPr tIns="180000" rIns="108000" b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99670687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+ 3c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999" y="935999"/>
            <a:ext cx="2784652" cy="5580000"/>
          </a:xfrm>
          <a:solidFill>
            <a:srgbClr val="EC9F21"/>
          </a:solidFill>
        </p:spPr>
        <p:txBody>
          <a:bodyPr/>
          <a:lstStyle>
            <a:lvl1pPr>
              <a:lnSpc>
                <a:spcPct val="11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idx="17"/>
          </p:nvPr>
        </p:nvSpPr>
        <p:spPr>
          <a:xfrm>
            <a:off x="3263900" y="935999"/>
            <a:ext cx="8544984" cy="5580000"/>
          </a:xfrm>
        </p:spPr>
        <p:txBody>
          <a:bodyPr tIns="180000" rIns="108000" bIns="144000"/>
          <a:lstStyle>
            <a:lvl1pPr>
              <a:defRPr sz="1400"/>
            </a:lvl1pPr>
            <a:lvl2pPr>
              <a:buClr>
                <a:schemeClr val="accent1"/>
              </a:buCl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653908365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_2co_image H_7.5 +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999" y="936000"/>
            <a:ext cx="5712000" cy="2700000"/>
          </a:xfrm>
          <a:solidFill>
            <a:srgbClr val="FFCC00"/>
          </a:solidFill>
        </p:spPr>
        <p:txBody>
          <a:bodyPr/>
          <a:lstStyle>
            <a:lvl1pPr>
              <a:lnSpc>
                <a:spcPct val="110000"/>
              </a:lnSpc>
              <a:defRPr sz="1800" b="1"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6096000" y="936000"/>
            <a:ext cx="5712000" cy="2700000"/>
          </a:xfrm>
        </p:spPr>
        <p:txBody>
          <a:bodyPr rtlCol="0">
            <a:noAutofit/>
          </a:bodyPr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39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383117" y="3960000"/>
            <a:ext cx="5664200" cy="2124236"/>
          </a:xfrm>
        </p:spPr>
        <p:txBody>
          <a:bodyPr bIns="72000"/>
          <a:lstStyle>
            <a:lvl1pPr>
              <a:defRPr>
                <a:solidFill>
                  <a:srgbClr val="00B050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0" name="Textplatzhalter 6"/>
          <p:cNvSpPr>
            <a:spLocks noGrp="1"/>
          </p:cNvSpPr>
          <p:nvPr>
            <p:ph type="body" sz="quarter" idx="22"/>
          </p:nvPr>
        </p:nvSpPr>
        <p:spPr>
          <a:xfrm>
            <a:off x="6144684" y="3960000"/>
            <a:ext cx="5664200" cy="2124236"/>
          </a:xfrm>
        </p:spPr>
        <p:txBody>
          <a:bodyPr bIns="72000"/>
          <a:lstStyle>
            <a:lvl1pPr>
              <a:defRPr>
                <a:solidFill>
                  <a:srgbClr val="00B050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899538360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_3co_image H_7.5 +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383999" y="936000"/>
            <a:ext cx="2832000" cy="2700000"/>
          </a:xfrm>
          <a:solidFill>
            <a:srgbClr val="FFCC00"/>
          </a:solidFill>
        </p:spPr>
        <p:txBody>
          <a:bodyPr/>
          <a:lstStyle>
            <a:lvl1pPr>
              <a:lnSpc>
                <a:spcPct val="110000"/>
              </a:lnSpc>
              <a:defRPr sz="1800" b="1"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1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3216000" y="936000"/>
            <a:ext cx="8592000" cy="2700000"/>
          </a:xfrm>
        </p:spPr>
        <p:txBody>
          <a:bodyPr rtlCol="0">
            <a:noAutofit/>
          </a:bodyPr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383117" y="3960000"/>
            <a:ext cx="5664200" cy="2124236"/>
          </a:xfrm>
        </p:spPr>
        <p:txBody>
          <a:bodyPr bIns="72000"/>
          <a:lstStyle>
            <a:lvl1pPr>
              <a:defRPr>
                <a:solidFill>
                  <a:srgbClr val="00B050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22"/>
          </p:nvPr>
        </p:nvSpPr>
        <p:spPr>
          <a:xfrm>
            <a:off x="6144684" y="3960000"/>
            <a:ext cx="5664200" cy="2124236"/>
          </a:xfrm>
        </p:spPr>
        <p:txBody>
          <a:bodyPr bIns="72000"/>
          <a:lstStyle>
            <a:lvl1pPr>
              <a:defRPr>
                <a:solidFill>
                  <a:srgbClr val="00B050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956478034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_3co_image H_7.5 + 2 text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383999" y="936000"/>
            <a:ext cx="2832000" cy="2700000"/>
          </a:xfrm>
          <a:solidFill>
            <a:srgbClr val="FFCC00"/>
          </a:solidFill>
        </p:spPr>
        <p:txBody>
          <a:bodyPr/>
          <a:lstStyle>
            <a:lvl1pPr>
              <a:lnSpc>
                <a:spcPct val="110000"/>
              </a:lnSpc>
              <a:defRPr sz="1800" b="1"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1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3216000" y="936000"/>
            <a:ext cx="8592000" cy="2700000"/>
          </a:xfrm>
        </p:spPr>
        <p:txBody>
          <a:bodyPr rtlCol="0">
            <a:noAutofit/>
          </a:bodyPr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27"/>
          </p:nvPr>
        </p:nvSpPr>
        <p:spPr>
          <a:xfrm>
            <a:off x="384000" y="3960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28"/>
          </p:nvPr>
        </p:nvSpPr>
        <p:spPr>
          <a:xfrm>
            <a:off x="3263901" y="3960001"/>
            <a:ext cx="8555567" cy="1836737"/>
          </a:xfrm>
        </p:spPr>
        <p:txBody>
          <a:bodyPr>
            <a:spAutoFit/>
          </a:bodyPr>
          <a:lstStyle>
            <a:lvl1pPr>
              <a:defRPr>
                <a:solidFill>
                  <a:srgbClr val="00B050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776424881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_1co_3images H_7.5 +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383999" y="936000"/>
            <a:ext cx="2784000" cy="2700000"/>
          </a:xfrm>
          <a:solidFill>
            <a:srgbClr val="FFCC00"/>
          </a:solidFill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Bildplatzhalter 19"/>
          <p:cNvSpPr>
            <a:spLocks noGrp="1"/>
          </p:cNvSpPr>
          <p:nvPr>
            <p:ph type="pic" sz="quarter" idx="21"/>
          </p:nvPr>
        </p:nvSpPr>
        <p:spPr>
          <a:xfrm>
            <a:off x="3264000" y="936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0" name="Bildplatzhalter 19"/>
          <p:cNvSpPr>
            <a:spLocks noGrp="1"/>
          </p:cNvSpPr>
          <p:nvPr>
            <p:ph type="pic" sz="quarter" idx="22"/>
          </p:nvPr>
        </p:nvSpPr>
        <p:spPr>
          <a:xfrm>
            <a:off x="6144000" y="936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1" name="Bildplatzhalter 19"/>
          <p:cNvSpPr>
            <a:spLocks noGrp="1"/>
          </p:cNvSpPr>
          <p:nvPr>
            <p:ph type="pic" sz="quarter" idx="23"/>
          </p:nvPr>
        </p:nvSpPr>
        <p:spPr>
          <a:xfrm>
            <a:off x="9023351" y="936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27"/>
          </p:nvPr>
        </p:nvSpPr>
        <p:spPr>
          <a:xfrm>
            <a:off x="384000" y="3960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28"/>
          </p:nvPr>
        </p:nvSpPr>
        <p:spPr>
          <a:xfrm>
            <a:off x="3263901" y="3960001"/>
            <a:ext cx="8555567" cy="1836737"/>
          </a:xfrm>
        </p:spPr>
        <p:txBody>
          <a:bodyPr>
            <a:spAutoFit/>
          </a:bodyPr>
          <a:lstStyle>
            <a:lvl1pPr>
              <a:defRPr>
                <a:solidFill>
                  <a:srgbClr val="00B050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484968060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_1co_6images H_7.5 + 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239988" y="936000"/>
            <a:ext cx="2784000" cy="2700000"/>
          </a:xfrm>
          <a:solidFill>
            <a:srgbClr val="FFCC00"/>
          </a:solidFill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Bildplatzhalter 19"/>
          <p:cNvSpPr>
            <a:spLocks noGrp="1"/>
          </p:cNvSpPr>
          <p:nvPr>
            <p:ph type="pic" sz="quarter" idx="21"/>
          </p:nvPr>
        </p:nvSpPr>
        <p:spPr>
          <a:xfrm>
            <a:off x="3119990" y="936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0" name="Bildplatzhalter 19"/>
          <p:cNvSpPr>
            <a:spLocks noGrp="1"/>
          </p:cNvSpPr>
          <p:nvPr>
            <p:ph type="pic" sz="quarter" idx="22"/>
          </p:nvPr>
        </p:nvSpPr>
        <p:spPr>
          <a:xfrm>
            <a:off x="5999989" y="936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1" name="Bildplatzhalter 19"/>
          <p:cNvSpPr>
            <a:spLocks noGrp="1"/>
          </p:cNvSpPr>
          <p:nvPr>
            <p:ph type="pic" sz="quarter" idx="23"/>
          </p:nvPr>
        </p:nvSpPr>
        <p:spPr>
          <a:xfrm>
            <a:off x="8879340" y="936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Bildplatzhalter 19"/>
          <p:cNvSpPr>
            <a:spLocks noGrp="1"/>
          </p:cNvSpPr>
          <p:nvPr>
            <p:ph type="pic" sz="quarter" idx="24"/>
          </p:nvPr>
        </p:nvSpPr>
        <p:spPr>
          <a:xfrm>
            <a:off x="3264000" y="3708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Bildplatzhalter 19"/>
          <p:cNvSpPr>
            <a:spLocks noGrp="1"/>
          </p:cNvSpPr>
          <p:nvPr>
            <p:ph type="pic" sz="quarter" idx="25"/>
          </p:nvPr>
        </p:nvSpPr>
        <p:spPr>
          <a:xfrm>
            <a:off x="5999989" y="3708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4" name="Bildplatzhalter 19"/>
          <p:cNvSpPr>
            <a:spLocks noGrp="1"/>
          </p:cNvSpPr>
          <p:nvPr>
            <p:ph type="pic" sz="quarter" idx="26"/>
          </p:nvPr>
        </p:nvSpPr>
        <p:spPr>
          <a:xfrm>
            <a:off x="8879990" y="3708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27"/>
          </p:nvPr>
        </p:nvSpPr>
        <p:spPr>
          <a:xfrm>
            <a:off x="384000" y="3708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676814263"/>
      </p:ext>
    </p:extLst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_1co_3images H_7.5 + 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117" y="936000"/>
            <a:ext cx="2784000" cy="5580000"/>
          </a:xfrm>
          <a:solidFill>
            <a:srgbClr val="EC9F21"/>
          </a:solidFill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24" name="Textplatzhalter 21"/>
          <p:cNvSpPr>
            <a:spLocks noGrp="1"/>
          </p:cNvSpPr>
          <p:nvPr>
            <p:ph type="body" sz="quarter" idx="16"/>
          </p:nvPr>
        </p:nvSpPr>
        <p:spPr bwMode="ltGray">
          <a:xfrm>
            <a:off x="3264399" y="3747683"/>
            <a:ext cx="2784651" cy="425483"/>
          </a:xfrm>
          <a:solidFill>
            <a:srgbClr val="EC9F21"/>
          </a:solidFill>
        </p:spPr>
        <p:txBody>
          <a:bodyPr rIns="108000" bIns="72000" anchor="ctr" anchorCtr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platzhalter 21"/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6143449" y="3747683"/>
            <a:ext cx="2784651" cy="425483"/>
          </a:xfrm>
          <a:solidFill>
            <a:srgbClr val="EC9F21"/>
          </a:solidFill>
        </p:spPr>
        <p:txBody>
          <a:bodyPr rIns="108000" bIns="72000" anchor="ctr" anchorCtr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styles1</a:t>
            </a:r>
          </a:p>
        </p:txBody>
      </p:sp>
      <p:sp>
        <p:nvSpPr>
          <p:cNvPr id="28" name="Textplatzhalter 21"/>
          <p:cNvSpPr>
            <a:spLocks noGrp="1"/>
          </p:cNvSpPr>
          <p:nvPr>
            <p:ph type="body" sz="quarter" idx="20"/>
          </p:nvPr>
        </p:nvSpPr>
        <p:spPr bwMode="ltGray">
          <a:xfrm>
            <a:off x="9024233" y="3747683"/>
            <a:ext cx="2784651" cy="425483"/>
          </a:xfrm>
          <a:solidFill>
            <a:srgbClr val="EC9F21"/>
          </a:solidFill>
        </p:spPr>
        <p:txBody>
          <a:bodyPr rIns="108000" bIns="72000" anchor="ctr" anchorCtr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Bildplatzhalter 19"/>
          <p:cNvSpPr>
            <a:spLocks noGrp="1"/>
          </p:cNvSpPr>
          <p:nvPr>
            <p:ph type="pic" sz="quarter" idx="21"/>
          </p:nvPr>
        </p:nvSpPr>
        <p:spPr>
          <a:xfrm>
            <a:off x="3264000" y="936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6" name="Bildplatzhalter 19"/>
          <p:cNvSpPr>
            <a:spLocks noGrp="1"/>
          </p:cNvSpPr>
          <p:nvPr>
            <p:ph type="pic" sz="quarter" idx="22"/>
          </p:nvPr>
        </p:nvSpPr>
        <p:spPr>
          <a:xfrm>
            <a:off x="6144000" y="936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7" name="Bildplatzhalter 19"/>
          <p:cNvSpPr>
            <a:spLocks noGrp="1"/>
          </p:cNvSpPr>
          <p:nvPr>
            <p:ph type="pic" sz="quarter" idx="23"/>
          </p:nvPr>
        </p:nvSpPr>
        <p:spPr>
          <a:xfrm>
            <a:off x="9023351" y="936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24"/>
          </p:nvPr>
        </p:nvSpPr>
        <p:spPr>
          <a:xfrm>
            <a:off x="3263900" y="417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25"/>
          </p:nvPr>
        </p:nvSpPr>
        <p:spPr>
          <a:xfrm>
            <a:off x="6144271" y="417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0" name="Textplatzhalter 6"/>
          <p:cNvSpPr>
            <a:spLocks noGrp="1"/>
          </p:cNvSpPr>
          <p:nvPr>
            <p:ph type="body" sz="quarter" idx="26"/>
          </p:nvPr>
        </p:nvSpPr>
        <p:spPr>
          <a:xfrm>
            <a:off x="9024000" y="417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675560856"/>
      </p:ext>
    </p:extLst>
  </p:cSld>
  <p:clrMapOvr>
    <a:masterClrMapping/>
  </p:clrMapOvr>
  <p:hf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xtpage_1co_4images H_7.5 + 4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384000" y="936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/>
          </p:nvPr>
        </p:nvSpPr>
        <p:spPr bwMode="ltGray">
          <a:xfrm>
            <a:off x="384000" y="3747683"/>
            <a:ext cx="2784651" cy="425483"/>
          </a:xfrm>
          <a:solidFill>
            <a:srgbClr val="FFCC00"/>
          </a:solidFill>
        </p:spPr>
        <p:txBody>
          <a:bodyPr rIns="108000" bIns="72000" anchor="ctr" anchorCtr="0">
            <a:spAutoFit/>
          </a:bodyPr>
          <a:lstStyle>
            <a:lvl1pPr>
              <a:defRPr sz="1400">
                <a:solidFill>
                  <a:srgbClr val="00B0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platzhalter 21"/>
          <p:cNvSpPr>
            <a:spLocks noGrp="1"/>
          </p:cNvSpPr>
          <p:nvPr>
            <p:ph type="body" sz="quarter" idx="16"/>
          </p:nvPr>
        </p:nvSpPr>
        <p:spPr bwMode="ltGray">
          <a:xfrm>
            <a:off x="3264399" y="3747683"/>
            <a:ext cx="2784651" cy="425483"/>
          </a:xfrm>
          <a:solidFill>
            <a:srgbClr val="FFCC00"/>
          </a:solidFill>
        </p:spPr>
        <p:txBody>
          <a:bodyPr rIns="108000" bIns="72000" anchor="ctr" anchorCtr="0">
            <a:spAutoFit/>
          </a:bodyPr>
          <a:lstStyle>
            <a:lvl1pPr>
              <a:defRPr sz="1400">
                <a:solidFill>
                  <a:srgbClr val="00B0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platzhalter 21"/>
          <p:cNvSpPr>
            <a:spLocks noGrp="1"/>
          </p:cNvSpPr>
          <p:nvPr>
            <p:ph type="body" sz="quarter" idx="18"/>
          </p:nvPr>
        </p:nvSpPr>
        <p:spPr bwMode="ltGray">
          <a:xfrm>
            <a:off x="6143449" y="3747683"/>
            <a:ext cx="2784651" cy="425483"/>
          </a:xfrm>
          <a:solidFill>
            <a:srgbClr val="FFCC00"/>
          </a:solidFill>
        </p:spPr>
        <p:txBody>
          <a:bodyPr rIns="108000" bIns="72000" anchor="ctr" anchorCtr="0">
            <a:spAutoFit/>
          </a:bodyPr>
          <a:lstStyle>
            <a:lvl1pPr>
              <a:defRPr sz="1400">
                <a:solidFill>
                  <a:srgbClr val="00B0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platzhalter 21"/>
          <p:cNvSpPr>
            <a:spLocks noGrp="1"/>
          </p:cNvSpPr>
          <p:nvPr>
            <p:ph type="body" sz="quarter" idx="20"/>
          </p:nvPr>
        </p:nvSpPr>
        <p:spPr bwMode="ltGray">
          <a:xfrm>
            <a:off x="9024233" y="3747683"/>
            <a:ext cx="2784651" cy="425483"/>
          </a:xfrm>
          <a:solidFill>
            <a:srgbClr val="FFCC00"/>
          </a:solidFill>
        </p:spPr>
        <p:txBody>
          <a:bodyPr rIns="108000" bIns="72000" anchor="ctr" anchorCtr="0">
            <a:spAutoFit/>
          </a:bodyPr>
          <a:lstStyle>
            <a:lvl1pPr>
              <a:defRPr sz="1400">
                <a:solidFill>
                  <a:srgbClr val="00B0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Bildplatzhalter 19"/>
          <p:cNvSpPr>
            <a:spLocks noGrp="1"/>
          </p:cNvSpPr>
          <p:nvPr>
            <p:ph type="pic" sz="quarter" idx="21"/>
          </p:nvPr>
        </p:nvSpPr>
        <p:spPr>
          <a:xfrm>
            <a:off x="3264000" y="936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6" name="Bildplatzhalter 19"/>
          <p:cNvSpPr>
            <a:spLocks noGrp="1"/>
          </p:cNvSpPr>
          <p:nvPr>
            <p:ph type="pic" sz="quarter" idx="22"/>
          </p:nvPr>
        </p:nvSpPr>
        <p:spPr>
          <a:xfrm>
            <a:off x="6144000" y="936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Bildplatzhalter 19"/>
          <p:cNvSpPr>
            <a:spLocks noGrp="1"/>
          </p:cNvSpPr>
          <p:nvPr>
            <p:ph type="pic" sz="quarter" idx="23"/>
          </p:nvPr>
        </p:nvSpPr>
        <p:spPr>
          <a:xfrm>
            <a:off x="9023351" y="936000"/>
            <a:ext cx="2785533" cy="270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24"/>
          </p:nvPr>
        </p:nvSpPr>
        <p:spPr>
          <a:xfrm>
            <a:off x="3263900" y="417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25"/>
          </p:nvPr>
        </p:nvSpPr>
        <p:spPr>
          <a:xfrm>
            <a:off x="6144271" y="417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1" name="Textplatzhalter 6"/>
          <p:cNvSpPr>
            <a:spLocks noGrp="1"/>
          </p:cNvSpPr>
          <p:nvPr>
            <p:ph type="body" sz="quarter" idx="26"/>
          </p:nvPr>
        </p:nvSpPr>
        <p:spPr>
          <a:xfrm>
            <a:off x="9024000" y="417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9" name="Textplatzhalter 6"/>
          <p:cNvSpPr>
            <a:spLocks noGrp="1"/>
          </p:cNvSpPr>
          <p:nvPr>
            <p:ph type="body" sz="quarter" idx="27"/>
          </p:nvPr>
        </p:nvSpPr>
        <p:spPr>
          <a:xfrm>
            <a:off x="383117" y="417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24121402"/>
      </p:ext>
    </p:extLst>
  </p:cSld>
  <p:clrMapOvr>
    <a:masterClrMapping/>
  </p:clrMapOvr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_table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84000" y="936000"/>
            <a:ext cx="11424000" cy="1800000"/>
          </a:xfrm>
          <a:prstGeom prst="rect">
            <a:avLst/>
          </a:prstGeom>
          <a:solidFill>
            <a:srgbClr val="EC9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999" y="936000"/>
            <a:ext cx="11424885" cy="1800000"/>
          </a:xfrm>
          <a:noFill/>
        </p:spPr>
        <p:txBody>
          <a:bodyPr lIns="576000" tIns="360000" rIns="540000" bIns="360000"/>
          <a:lstStyle>
            <a:lvl1pPr>
              <a:lnSpc>
                <a:spcPct val="110000"/>
              </a:lnSpc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grpSp>
        <p:nvGrpSpPr>
          <p:cNvPr id="16" name="Gruppieren 11"/>
          <p:cNvGrpSpPr>
            <a:grpSpLocks/>
          </p:cNvGrpSpPr>
          <p:nvPr/>
        </p:nvGrpSpPr>
        <p:grpSpPr bwMode="auto">
          <a:xfrm>
            <a:off x="1200151" y="2160001"/>
            <a:ext cx="9791700" cy="144463"/>
            <a:chOff x="900000" y="5754600"/>
            <a:chExt cx="7344000" cy="144000"/>
          </a:xfrm>
        </p:grpSpPr>
        <p:cxnSp>
          <p:nvCxnSpPr>
            <p:cNvPr id="17" name="Gerade Verbindung 16"/>
            <p:cNvCxnSpPr/>
            <p:nvPr/>
          </p:nvCxnSpPr>
          <p:spPr>
            <a:xfrm>
              <a:off x="900000" y="5754600"/>
              <a:ext cx="73440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leichschenkliges Dreieck 17"/>
            <p:cNvSpPr>
              <a:spLocks noChangeAspect="1"/>
            </p:cNvSpPr>
            <p:nvPr/>
          </p:nvSpPr>
          <p:spPr>
            <a:xfrm rot="10800000">
              <a:off x="8099533" y="5827391"/>
              <a:ext cx="144467" cy="712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9" name="Gleichschenkliges Dreieck 18"/>
            <p:cNvSpPr>
              <a:spLocks noChangeAspect="1"/>
            </p:cNvSpPr>
            <p:nvPr/>
          </p:nvSpPr>
          <p:spPr>
            <a:xfrm rot="10800000">
              <a:off x="900000" y="5827391"/>
              <a:ext cx="144466" cy="712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5" name="Tabellenplatzhalter 4"/>
          <p:cNvSpPr>
            <a:spLocks noGrp="1"/>
          </p:cNvSpPr>
          <p:nvPr>
            <p:ph type="tbl" sz="quarter" idx="21"/>
          </p:nvPr>
        </p:nvSpPr>
        <p:spPr>
          <a:xfrm>
            <a:off x="383118" y="2880000"/>
            <a:ext cx="11425767" cy="3636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88467227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83117" y="6667614"/>
            <a:ext cx="863600" cy="1077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3526DF-E5AE-41BE-A3B6-40E7AC3964B5}" type="datetime1">
              <a:rPr lang="en-US" smtClean="0"/>
              <a:pPr>
                <a:defRPr/>
              </a:pPr>
              <a:t>1/24/2026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77" y="-27384"/>
            <a:ext cx="12192000" cy="6885384"/>
          </a:xfrm>
          <a:prstGeom prst="rect">
            <a:avLst/>
          </a:prstGeom>
        </p:spPr>
      </p:pic>
      <p:sp>
        <p:nvSpPr>
          <p:cNvPr id="18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720000" y="1728000"/>
            <a:ext cx="6144000" cy="360000"/>
          </a:xfrm>
          <a:solidFill>
            <a:srgbClr val="62926D"/>
          </a:solidFill>
        </p:spPr>
        <p:txBody>
          <a:bodyPr anchor="ctr" anchorCtr="0"/>
          <a:lstStyle>
            <a:lvl1pPr>
              <a:defRPr sz="140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720000" y="2147648"/>
            <a:ext cx="6144000" cy="360000"/>
          </a:xfrm>
          <a:solidFill>
            <a:srgbClr val="62926D"/>
          </a:solidFill>
        </p:spPr>
        <p:txBody>
          <a:bodyPr anchor="ctr" anchorCtr="0"/>
          <a:lstStyle>
            <a:lvl1pPr>
              <a:defRPr sz="140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720000" y="2567296"/>
            <a:ext cx="6144000" cy="360000"/>
          </a:xfrm>
          <a:solidFill>
            <a:srgbClr val="62926D"/>
          </a:solidFill>
        </p:spPr>
        <p:txBody>
          <a:bodyPr anchor="ctr" anchorCtr="0"/>
          <a:lstStyle>
            <a:lvl1pPr>
              <a:defRPr sz="140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720000" y="2986944"/>
            <a:ext cx="6144000" cy="360000"/>
          </a:xfrm>
          <a:solidFill>
            <a:srgbClr val="62926D"/>
          </a:solidFill>
        </p:spPr>
        <p:txBody>
          <a:bodyPr anchor="ctr" anchorCtr="0"/>
          <a:lstStyle>
            <a:lvl1pPr>
              <a:defRPr sz="140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720000" y="3406592"/>
            <a:ext cx="6144000" cy="360000"/>
          </a:xfrm>
          <a:solidFill>
            <a:srgbClr val="62926D"/>
          </a:solidFill>
        </p:spPr>
        <p:txBody>
          <a:bodyPr anchor="ctr" anchorCtr="0"/>
          <a:lstStyle>
            <a:lvl1pPr>
              <a:defRPr sz="140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18"/>
          </p:nvPr>
        </p:nvSpPr>
        <p:spPr>
          <a:xfrm>
            <a:off x="720000" y="3825084"/>
            <a:ext cx="6144000" cy="360000"/>
          </a:xfrm>
          <a:solidFill>
            <a:srgbClr val="62926D"/>
          </a:solidFill>
        </p:spPr>
        <p:txBody>
          <a:bodyPr anchor="ctr" anchorCtr="0"/>
          <a:lstStyle>
            <a:lvl1pPr>
              <a:defRPr sz="140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platzhalter 8"/>
          <p:cNvSpPr>
            <a:spLocks noGrp="1"/>
          </p:cNvSpPr>
          <p:nvPr>
            <p:ph type="body" sz="quarter" idx="19"/>
          </p:nvPr>
        </p:nvSpPr>
        <p:spPr>
          <a:xfrm>
            <a:off x="720000" y="4245888"/>
            <a:ext cx="6144000" cy="360000"/>
          </a:xfrm>
          <a:solidFill>
            <a:srgbClr val="62926D"/>
          </a:solidFill>
        </p:spPr>
        <p:txBody>
          <a:bodyPr anchor="ctr" anchorCtr="0"/>
          <a:lstStyle>
            <a:lvl1pPr>
              <a:defRPr sz="140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platzhalter 8"/>
          <p:cNvSpPr>
            <a:spLocks noGrp="1"/>
          </p:cNvSpPr>
          <p:nvPr>
            <p:ph type="body" sz="quarter" idx="20"/>
          </p:nvPr>
        </p:nvSpPr>
        <p:spPr>
          <a:xfrm>
            <a:off x="720000" y="4665536"/>
            <a:ext cx="6144000" cy="360000"/>
          </a:xfrm>
          <a:solidFill>
            <a:srgbClr val="62926D"/>
          </a:solidFill>
        </p:spPr>
        <p:txBody>
          <a:bodyPr anchor="ctr" anchorCtr="0"/>
          <a:lstStyle>
            <a:lvl1pPr>
              <a:defRPr sz="140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platzhalter 8"/>
          <p:cNvSpPr>
            <a:spLocks noGrp="1"/>
          </p:cNvSpPr>
          <p:nvPr>
            <p:ph type="body" sz="quarter" idx="21"/>
          </p:nvPr>
        </p:nvSpPr>
        <p:spPr>
          <a:xfrm>
            <a:off x="720000" y="5085184"/>
            <a:ext cx="6144000" cy="360000"/>
          </a:xfrm>
          <a:solidFill>
            <a:srgbClr val="62926D"/>
          </a:solidFill>
        </p:spPr>
        <p:txBody>
          <a:bodyPr anchor="ctr" anchorCtr="0"/>
          <a:lstStyle>
            <a:lvl1pPr>
              <a:defRPr sz="140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38033387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+ 3co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83999" y="935999"/>
            <a:ext cx="2784652" cy="5580000"/>
          </a:xfrm>
          <a:solidFill>
            <a:srgbClr val="EC9F21"/>
          </a:solidFill>
        </p:spPr>
        <p:txBody>
          <a:bodyPr/>
          <a:lstStyle>
            <a:lvl1pPr>
              <a:lnSpc>
                <a:spcPct val="11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bearbeiten4</a:t>
            </a:r>
          </a:p>
        </p:txBody>
      </p:sp>
      <p:sp>
        <p:nvSpPr>
          <p:cNvPr id="4" name="Tabellenplatzhalter 3"/>
          <p:cNvSpPr>
            <a:spLocks noGrp="1"/>
          </p:cNvSpPr>
          <p:nvPr>
            <p:ph type="tbl" sz="quarter" idx="21"/>
          </p:nvPr>
        </p:nvSpPr>
        <p:spPr>
          <a:xfrm>
            <a:off x="3263899" y="935999"/>
            <a:ext cx="8544000" cy="558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78466758"/>
      </p:ext>
    </p:extLst>
  </p:cSld>
  <p:clrMapOvr>
    <a:masterClrMapping/>
  </p:clrMapOvr>
  <p:hf sldNum="0"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+ 3co tab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999" y="935999"/>
            <a:ext cx="2784652" cy="5580000"/>
          </a:xfrm>
          <a:solidFill>
            <a:srgbClr val="EC9F21"/>
          </a:solidFill>
        </p:spPr>
        <p:txBody>
          <a:bodyPr/>
          <a:lstStyle>
            <a:lvl1pPr algn="l">
              <a:lnSpc>
                <a:spcPct val="11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Tabellenplatzhalter 3"/>
          <p:cNvSpPr>
            <a:spLocks noGrp="1"/>
          </p:cNvSpPr>
          <p:nvPr>
            <p:ph type="tbl" sz="quarter" idx="21"/>
          </p:nvPr>
        </p:nvSpPr>
        <p:spPr>
          <a:xfrm>
            <a:off x="3263899" y="935999"/>
            <a:ext cx="8544000" cy="3024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3264000" y="4068001"/>
            <a:ext cx="8544000" cy="2447925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593866479"/>
      </p:ext>
    </p:extLst>
  </p:cSld>
  <p:clrMapOvr>
    <a:masterClrMapping/>
  </p:clrMapOvr>
  <p:hf sldNum="0"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+ 3co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3263900" y="936000"/>
            <a:ext cx="8544000" cy="5580062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999" y="935999"/>
            <a:ext cx="2784652" cy="5580000"/>
          </a:xfrm>
          <a:solidFill>
            <a:srgbClr val="EC9F21"/>
          </a:solidFill>
        </p:spPr>
        <p:txBody>
          <a:bodyPr/>
          <a:lstStyle>
            <a:lvl1pPr>
              <a:lnSpc>
                <a:spcPct val="11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21"/>
          </p:nvPr>
        </p:nvSpPr>
        <p:spPr>
          <a:xfrm>
            <a:off x="3263899" y="936000"/>
            <a:ext cx="8544000" cy="558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2"/>
          </p:nvPr>
        </p:nvSpPr>
        <p:spPr>
          <a:xfrm>
            <a:off x="383119" y="2636838"/>
            <a:ext cx="2784000" cy="3879224"/>
          </a:xfrm>
        </p:spPr>
        <p:txBody>
          <a:bodyPr lIns="180000" tIns="0" rIns="144000" bIns="180000" anchor="ctr" anchorCtr="0"/>
          <a:lstStyle>
            <a:lvl1pPr>
              <a:lnSpc>
                <a:spcPct val="110000"/>
              </a:lnSpc>
              <a:defRPr sz="11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578520580"/>
      </p:ext>
    </p:extLst>
  </p:cSld>
  <p:clrMapOvr>
    <a:masterClrMapping/>
  </p:clrMapOvr>
  <p:hf sldNum="0"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/>
        </p:nvSpPr>
        <p:spPr bwMode="ltGray">
          <a:xfrm>
            <a:off x="383118" y="944563"/>
            <a:ext cx="11425767" cy="5580062"/>
          </a:xfrm>
          <a:prstGeom prst="rect">
            <a:avLst/>
          </a:prstGeom>
          <a:solidFill>
            <a:srgbClr val="EC9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5" name="Gruppieren 10"/>
          <p:cNvGrpSpPr>
            <a:grpSpLocks/>
          </p:cNvGrpSpPr>
          <p:nvPr/>
        </p:nvGrpSpPr>
        <p:grpSpPr bwMode="auto">
          <a:xfrm>
            <a:off x="1200151" y="5508626"/>
            <a:ext cx="9791700" cy="142875"/>
            <a:chOff x="900000" y="5763468"/>
            <a:chExt cx="7344000" cy="144000"/>
          </a:xfrm>
        </p:grpSpPr>
        <p:cxnSp>
          <p:nvCxnSpPr>
            <p:cNvPr id="6" name="Gerade Verbindung 7"/>
            <p:cNvCxnSpPr/>
            <p:nvPr userDrawn="1"/>
          </p:nvCxnSpPr>
          <p:spPr bwMode="gray">
            <a:xfrm>
              <a:off x="900000" y="5763468"/>
              <a:ext cx="73440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Gleichschenkliges Dreieck 8"/>
            <p:cNvSpPr>
              <a:spLocks noChangeAspect="1"/>
            </p:cNvSpPr>
            <p:nvPr userDrawn="1"/>
          </p:nvSpPr>
          <p:spPr bwMode="gray">
            <a:xfrm rot="10800000">
              <a:off x="8099533" y="5835469"/>
              <a:ext cx="144467" cy="7199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" name="Gleichschenkliges Dreieck 9"/>
            <p:cNvSpPr>
              <a:spLocks noChangeAspect="1"/>
            </p:cNvSpPr>
            <p:nvPr userDrawn="1"/>
          </p:nvSpPr>
          <p:spPr bwMode="gray">
            <a:xfrm rot="10800000">
              <a:off x="900000" y="5835469"/>
              <a:ext cx="144466" cy="7199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1200000" y="4878565"/>
            <a:ext cx="9792000" cy="616886"/>
          </a:xfrm>
        </p:spPr>
        <p:txBody>
          <a:bodyPr lIns="0" tIns="0" rIns="0" bIns="108000" anchor="b">
            <a:spAutoFit/>
          </a:bodyPr>
          <a:lstStyle>
            <a:lvl1pPr algn="l">
              <a:defRPr sz="30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794773544"/>
      </p:ext>
    </p:extLst>
  </p:cSld>
  <p:clrMapOvr>
    <a:masterClrMapping/>
  </p:clrMapOvr>
  <p:hf sldNum="0"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_UIL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/>
        </p:nvSpPr>
        <p:spPr bwMode="ltGray">
          <a:xfrm>
            <a:off x="383118" y="944563"/>
            <a:ext cx="11425767" cy="5580062"/>
          </a:xfrm>
          <a:prstGeom prst="rect">
            <a:avLst/>
          </a:prstGeom>
          <a:solidFill>
            <a:srgbClr val="EC9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5" name="Gruppieren 10"/>
          <p:cNvGrpSpPr>
            <a:grpSpLocks/>
          </p:cNvGrpSpPr>
          <p:nvPr/>
        </p:nvGrpSpPr>
        <p:grpSpPr bwMode="auto">
          <a:xfrm>
            <a:off x="1200151" y="5508626"/>
            <a:ext cx="9791700" cy="142875"/>
            <a:chOff x="900000" y="5763468"/>
            <a:chExt cx="7344000" cy="144000"/>
          </a:xfrm>
        </p:grpSpPr>
        <p:cxnSp>
          <p:nvCxnSpPr>
            <p:cNvPr id="6" name="Gerade Verbindung 7"/>
            <p:cNvCxnSpPr/>
            <p:nvPr userDrawn="1"/>
          </p:nvCxnSpPr>
          <p:spPr bwMode="gray">
            <a:xfrm>
              <a:off x="900000" y="5763468"/>
              <a:ext cx="73440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Gleichschenkliges Dreieck 8"/>
            <p:cNvSpPr>
              <a:spLocks noChangeAspect="1"/>
            </p:cNvSpPr>
            <p:nvPr userDrawn="1"/>
          </p:nvSpPr>
          <p:spPr bwMode="gray">
            <a:xfrm rot="10800000">
              <a:off x="8099533" y="5835469"/>
              <a:ext cx="144467" cy="7199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" name="Gleichschenkliges Dreieck 9"/>
            <p:cNvSpPr>
              <a:spLocks noChangeAspect="1"/>
            </p:cNvSpPr>
            <p:nvPr userDrawn="1"/>
          </p:nvSpPr>
          <p:spPr bwMode="gray">
            <a:xfrm rot="10800000">
              <a:off x="900000" y="5835469"/>
              <a:ext cx="144466" cy="7199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1248000" y="4975614"/>
            <a:ext cx="9792000" cy="478387"/>
          </a:xfrm>
          <a:prstGeom prst="rect">
            <a:avLst/>
          </a:prstGeom>
          <a:noFill/>
        </p:spPr>
        <p:txBody>
          <a:bodyPr wrap="square" lIns="0" tIns="0" rIns="0" bIns="108000" rtlCol="0" anchor="b" anchorCtr="0">
            <a:spAutoFit/>
          </a:bodyPr>
          <a:lstStyle/>
          <a:p>
            <a:pPr algn="l">
              <a:buNone/>
            </a:pPr>
            <a:r>
              <a:rPr lang="de-DE" sz="2400" b="1" i="0" cap="all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Vaibhav karkhanis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200151" y="5760000"/>
            <a:ext cx="134652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buNone/>
            </a:pPr>
            <a:r>
              <a:rPr lang="de-DE" sz="1400" b="1" i="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+91 9590774455</a:t>
            </a:r>
          </a:p>
        </p:txBody>
      </p:sp>
    </p:spTree>
    <p:extLst>
      <p:ext uri="{BB962C8B-B14F-4D97-AF65-F5344CB8AC3E}">
        <p14:creationId xmlns:p14="http://schemas.microsoft.com/office/powerpoint/2010/main" xmlns="" val="3306579956"/>
      </p:ext>
    </p:extLst>
  </p:cSld>
  <p:clrMapOvr>
    <a:masterClrMapping/>
  </p:clrMapOvr>
  <p:hf sldNum="0"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00" y="1296000"/>
            <a:ext cx="9792000" cy="338554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99456" y="1764000"/>
            <a:ext cx="9793088" cy="1252736"/>
          </a:xfrm>
        </p:spPr>
        <p:txBody>
          <a:bodyPr lIns="0" tIns="0" bIns="0"/>
          <a:lstStyle>
            <a:lvl1pPr>
              <a:defRPr sz="1400">
                <a:solidFill>
                  <a:srgbClr val="00B050"/>
                </a:solidFill>
              </a:defRPr>
            </a:lvl1pPr>
            <a:lvl2pPr>
              <a:defRPr sz="1400">
                <a:solidFill>
                  <a:srgbClr val="00B050"/>
                </a:solidFill>
              </a:defRPr>
            </a:lvl2pPr>
            <a:lvl3pPr>
              <a:defRPr sz="1400">
                <a:solidFill>
                  <a:srgbClr val="00B050"/>
                </a:solidFill>
              </a:defRPr>
            </a:lvl3pPr>
            <a:lvl4pPr>
              <a:defRPr sz="1400">
                <a:solidFill>
                  <a:srgbClr val="00B050"/>
                </a:solidFill>
              </a:defRPr>
            </a:lvl4pPr>
            <a:lvl5pPr>
              <a:defRPr sz="14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09878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erato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383118" y="936000"/>
            <a:ext cx="11425767" cy="5580062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83117" y="6667614"/>
            <a:ext cx="863600" cy="1077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3526DF-E5AE-41BE-A3B6-40E7AC3964B5}" type="datetime1">
              <a:rPr lang="en-US" smtClean="0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1200000" y="1260000"/>
            <a:ext cx="9792000" cy="900000"/>
          </a:xfrm>
        </p:spPr>
        <p:txBody>
          <a:bodyPr lIns="0"/>
          <a:lstStyle>
            <a:lvl1pPr>
              <a:lnSpc>
                <a:spcPct val="110000"/>
              </a:lnSpc>
              <a:spcBef>
                <a:spcPts val="0"/>
              </a:spcBef>
              <a:defRPr sz="22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 sz="2200">
                <a:solidFill>
                  <a:srgbClr val="00B050"/>
                </a:solidFill>
              </a:defRPr>
            </a:lvl2pPr>
            <a:lvl3pPr>
              <a:defRPr sz="2400">
                <a:solidFill>
                  <a:srgbClr val="00B050"/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976878385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eperator/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/>
        </p:nvSpPr>
        <p:spPr bwMode="ltGray">
          <a:xfrm>
            <a:off x="383118" y="944563"/>
            <a:ext cx="11425767" cy="5580062"/>
          </a:xfrm>
          <a:prstGeom prst="rect">
            <a:avLst/>
          </a:prstGeom>
          <a:solidFill>
            <a:srgbClr val="EC9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5" name="Gruppieren 10"/>
          <p:cNvGrpSpPr>
            <a:grpSpLocks/>
          </p:cNvGrpSpPr>
          <p:nvPr/>
        </p:nvGrpSpPr>
        <p:grpSpPr bwMode="auto">
          <a:xfrm>
            <a:off x="1200151" y="5508626"/>
            <a:ext cx="9791700" cy="142875"/>
            <a:chOff x="900000" y="5763468"/>
            <a:chExt cx="7344000" cy="144000"/>
          </a:xfrm>
        </p:grpSpPr>
        <p:cxnSp>
          <p:nvCxnSpPr>
            <p:cNvPr id="6" name="Gerade Verbindung 7"/>
            <p:cNvCxnSpPr/>
            <p:nvPr userDrawn="1"/>
          </p:nvCxnSpPr>
          <p:spPr bwMode="gray">
            <a:xfrm>
              <a:off x="900000" y="5763468"/>
              <a:ext cx="73440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Gleichschenkliges Dreieck 8"/>
            <p:cNvSpPr>
              <a:spLocks noChangeAspect="1"/>
            </p:cNvSpPr>
            <p:nvPr userDrawn="1"/>
          </p:nvSpPr>
          <p:spPr bwMode="gray">
            <a:xfrm rot="10800000">
              <a:off x="8099533" y="5835469"/>
              <a:ext cx="144467" cy="7199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" name="Gleichschenkliges Dreieck 9"/>
            <p:cNvSpPr>
              <a:spLocks noChangeAspect="1"/>
            </p:cNvSpPr>
            <p:nvPr userDrawn="1"/>
          </p:nvSpPr>
          <p:spPr bwMode="gray">
            <a:xfrm rot="10800000">
              <a:off x="900000" y="5835469"/>
              <a:ext cx="144466" cy="7199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00" y="4878565"/>
            <a:ext cx="9792000" cy="616886"/>
          </a:xfrm>
        </p:spPr>
        <p:txBody>
          <a:bodyPr lIns="0" tIns="0" rIns="0" bIns="108000" anchor="b">
            <a:spAutoFit/>
          </a:bodyPr>
          <a:lstStyle>
            <a:lvl1pPr algn="l"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00000" y="5760001"/>
            <a:ext cx="9792000" cy="234255"/>
          </a:xfrm>
        </p:spPr>
        <p:txBody>
          <a:bodyPr lIns="0" tIns="0" bIns="0"/>
          <a:lstStyle>
            <a:lvl1pPr marL="0" indent="0">
              <a:lnSpc>
                <a:spcPct val="100000"/>
              </a:lnSpc>
              <a:buNone/>
              <a:defRPr sz="14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316364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_landscape +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84000" y="936000"/>
            <a:ext cx="11424000" cy="1368464"/>
          </a:xfrm>
          <a:prstGeom prst="rect">
            <a:avLst/>
          </a:prstGeom>
          <a:solidFill>
            <a:srgbClr val="EC9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999" y="936000"/>
            <a:ext cx="11424885" cy="1800000"/>
          </a:xfrm>
          <a:noFill/>
        </p:spPr>
        <p:txBody>
          <a:bodyPr lIns="576000" tIns="360000" rIns="540000" bIns="360000"/>
          <a:lstStyle>
            <a:lvl1pPr>
              <a:lnSpc>
                <a:spcPct val="110000"/>
              </a:lnSpc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383117" y="3240000"/>
            <a:ext cx="5664200" cy="2124236"/>
          </a:xfrm>
        </p:spPr>
        <p:txBody>
          <a:bodyPr rIns="72000" bIns="72000"/>
          <a:lstStyle>
            <a:lvl1pPr>
              <a:defRPr>
                <a:solidFill>
                  <a:srgbClr val="00B050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1" name="Textplatzhalter 6"/>
          <p:cNvSpPr>
            <a:spLocks noGrp="1"/>
          </p:cNvSpPr>
          <p:nvPr>
            <p:ph type="body" sz="quarter" idx="22"/>
          </p:nvPr>
        </p:nvSpPr>
        <p:spPr>
          <a:xfrm>
            <a:off x="6144684" y="3240000"/>
            <a:ext cx="5664200" cy="2124236"/>
          </a:xfrm>
        </p:spPr>
        <p:txBody>
          <a:bodyPr rIns="72000" bIns="72000"/>
          <a:lstStyle>
            <a:lvl1pPr>
              <a:defRPr>
                <a:solidFill>
                  <a:srgbClr val="00B050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grpSp>
        <p:nvGrpSpPr>
          <p:cNvPr id="16" name="Gruppieren 11"/>
          <p:cNvGrpSpPr>
            <a:grpSpLocks/>
          </p:cNvGrpSpPr>
          <p:nvPr/>
        </p:nvGrpSpPr>
        <p:grpSpPr bwMode="auto">
          <a:xfrm>
            <a:off x="1200151" y="2057400"/>
            <a:ext cx="9791700" cy="144463"/>
            <a:chOff x="900000" y="5754600"/>
            <a:chExt cx="7344000" cy="144000"/>
          </a:xfrm>
        </p:grpSpPr>
        <p:cxnSp>
          <p:nvCxnSpPr>
            <p:cNvPr id="17" name="Gerade Verbindung 16"/>
            <p:cNvCxnSpPr/>
            <p:nvPr/>
          </p:nvCxnSpPr>
          <p:spPr>
            <a:xfrm>
              <a:off x="900000" y="5754600"/>
              <a:ext cx="7344000" cy="0"/>
            </a:xfrm>
            <a:prstGeom prst="line">
              <a:avLst/>
            </a:prstGeom>
            <a:ln w="63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leichschenkliges Dreieck 17"/>
            <p:cNvSpPr>
              <a:spLocks noChangeAspect="1"/>
            </p:cNvSpPr>
            <p:nvPr/>
          </p:nvSpPr>
          <p:spPr>
            <a:xfrm rot="10800000">
              <a:off x="8099533" y="5827391"/>
              <a:ext cx="144467" cy="712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9" name="Gleichschenkliges Dreieck 18"/>
            <p:cNvSpPr>
              <a:spLocks noChangeAspect="1"/>
            </p:cNvSpPr>
            <p:nvPr/>
          </p:nvSpPr>
          <p:spPr>
            <a:xfrm rot="10800000">
              <a:off x="900000" y="5827391"/>
              <a:ext cx="144466" cy="712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74232200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_2co_image H_6.5 +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999" y="936000"/>
            <a:ext cx="5712000" cy="2340000"/>
          </a:xfrm>
          <a:solidFill>
            <a:srgbClr val="EC9F21"/>
          </a:solidFill>
        </p:spPr>
        <p:txBody>
          <a:bodyPr/>
          <a:lstStyle>
            <a:lvl1pPr>
              <a:lnSpc>
                <a:spcPct val="11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6096000" y="936000"/>
            <a:ext cx="5712000" cy="2340000"/>
          </a:xfrm>
        </p:spPr>
        <p:txBody>
          <a:bodyPr rtlCol="0">
            <a:noAutofit/>
          </a:bodyPr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39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383117" y="3600000"/>
            <a:ext cx="5664200" cy="2124236"/>
          </a:xfrm>
        </p:spPr>
        <p:txBody>
          <a:bodyPr bIns="72000"/>
          <a:lstStyle>
            <a:lvl1pPr>
              <a:defRPr>
                <a:solidFill>
                  <a:srgbClr val="00B050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0" name="Textplatzhalter 6"/>
          <p:cNvSpPr>
            <a:spLocks noGrp="1"/>
          </p:cNvSpPr>
          <p:nvPr>
            <p:ph type="body" sz="quarter" idx="22"/>
          </p:nvPr>
        </p:nvSpPr>
        <p:spPr>
          <a:xfrm>
            <a:off x="6144684" y="3600000"/>
            <a:ext cx="5664200" cy="2124236"/>
          </a:xfrm>
        </p:spPr>
        <p:txBody>
          <a:bodyPr bIns="72000"/>
          <a:lstStyle>
            <a:lvl1pPr>
              <a:defRPr>
                <a:solidFill>
                  <a:srgbClr val="00B050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522967794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_2co_image H_6.5 + 4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999" y="936000"/>
            <a:ext cx="5712000" cy="2340000"/>
          </a:xfrm>
          <a:solidFill>
            <a:srgbClr val="EC9F21"/>
          </a:solidFill>
        </p:spPr>
        <p:txBody>
          <a:bodyPr/>
          <a:lstStyle>
            <a:lvl1pPr>
              <a:lnSpc>
                <a:spcPct val="11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6096000" y="936000"/>
            <a:ext cx="5712000" cy="2340000"/>
          </a:xfrm>
        </p:spPr>
        <p:txBody>
          <a:bodyPr rtlCol="0">
            <a:noAutofit/>
          </a:bodyPr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/>
          </p:nvPr>
        </p:nvSpPr>
        <p:spPr bwMode="ltGray">
          <a:xfrm>
            <a:off x="384000" y="3553228"/>
            <a:ext cx="2784651" cy="425483"/>
          </a:xfrm>
          <a:solidFill>
            <a:srgbClr val="EC9F21"/>
          </a:solidFill>
        </p:spPr>
        <p:txBody>
          <a:bodyPr rIns="108000" bIns="72000" anchor="ctr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platzhalter 21"/>
          <p:cNvSpPr>
            <a:spLocks noGrp="1"/>
          </p:cNvSpPr>
          <p:nvPr>
            <p:ph type="body" sz="quarter" idx="16"/>
          </p:nvPr>
        </p:nvSpPr>
        <p:spPr bwMode="ltGray">
          <a:xfrm>
            <a:off x="3264399" y="3553228"/>
            <a:ext cx="2784651" cy="425483"/>
          </a:xfrm>
          <a:solidFill>
            <a:srgbClr val="EC9F21"/>
          </a:solidFill>
        </p:spPr>
        <p:txBody>
          <a:bodyPr rIns="108000" bIns="72000" anchor="ctr">
            <a:spAutoFit/>
          </a:bodyPr>
          <a:lstStyle>
            <a:lvl1pPr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platzhalter 21"/>
          <p:cNvSpPr>
            <a:spLocks noGrp="1"/>
          </p:cNvSpPr>
          <p:nvPr>
            <p:ph type="body" sz="quarter" idx="18"/>
          </p:nvPr>
        </p:nvSpPr>
        <p:spPr bwMode="ltGray">
          <a:xfrm>
            <a:off x="6143449" y="3564001"/>
            <a:ext cx="2784651" cy="403939"/>
          </a:xfrm>
          <a:solidFill>
            <a:srgbClr val="EC9F21"/>
          </a:solidFill>
        </p:spPr>
        <p:txBody>
          <a:bodyPr rIns="108000" bIns="72000" anchor="ctr">
            <a:spAutoFit/>
          </a:bodyPr>
          <a:lstStyle>
            <a:lvl1pPr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l" rtl="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Font typeface="Arial" charset="0"/>
            </a:pPr>
            <a:r>
              <a:rPr lang="en-US" dirty="0"/>
              <a:t>Click to edit Master text styles</a:t>
            </a:r>
          </a:p>
        </p:txBody>
      </p:sp>
      <p:sp>
        <p:nvSpPr>
          <p:cNvPr id="28" name="Textplatzhalter 21"/>
          <p:cNvSpPr>
            <a:spLocks noGrp="1"/>
          </p:cNvSpPr>
          <p:nvPr>
            <p:ph type="body" sz="quarter" idx="20"/>
          </p:nvPr>
        </p:nvSpPr>
        <p:spPr bwMode="ltGray">
          <a:xfrm>
            <a:off x="9024233" y="3564001"/>
            <a:ext cx="2784651" cy="403939"/>
          </a:xfrm>
          <a:solidFill>
            <a:srgbClr val="EC9F21"/>
          </a:solidFill>
        </p:spPr>
        <p:txBody>
          <a:bodyPr rIns="108000" bIns="72000" anchor="ctr">
            <a:spAutoFit/>
          </a:bodyPr>
          <a:lstStyle>
            <a:lvl1pPr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l" rtl="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Font typeface="Arial" charset="0"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24"/>
          </p:nvPr>
        </p:nvSpPr>
        <p:spPr>
          <a:xfrm>
            <a:off x="3263900" y="399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25"/>
          </p:nvPr>
        </p:nvSpPr>
        <p:spPr>
          <a:xfrm>
            <a:off x="6144271" y="399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26"/>
          </p:nvPr>
        </p:nvSpPr>
        <p:spPr>
          <a:xfrm>
            <a:off x="9024000" y="399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27"/>
          </p:nvPr>
        </p:nvSpPr>
        <p:spPr>
          <a:xfrm>
            <a:off x="384000" y="399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265143569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_3co_image H_6.5 + 4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999" y="936000"/>
            <a:ext cx="2832000" cy="2340000"/>
          </a:xfrm>
          <a:solidFill>
            <a:srgbClr val="EC9F21"/>
          </a:solidFill>
        </p:spPr>
        <p:txBody>
          <a:bodyPr/>
          <a:lstStyle>
            <a:lvl1pPr>
              <a:lnSpc>
                <a:spcPct val="11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3216000" y="936000"/>
            <a:ext cx="8592000" cy="2340000"/>
          </a:xfrm>
        </p:spPr>
        <p:txBody>
          <a:bodyPr rtlCol="0">
            <a:noAutofit/>
          </a:bodyPr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/>
          </p:nvPr>
        </p:nvSpPr>
        <p:spPr bwMode="ltGray">
          <a:xfrm>
            <a:off x="384000" y="3553228"/>
            <a:ext cx="2784651" cy="425483"/>
          </a:xfrm>
          <a:solidFill>
            <a:srgbClr val="EC9F21"/>
          </a:solidFill>
        </p:spPr>
        <p:txBody>
          <a:bodyPr rIns="108000" bIns="72000" anchor="ctr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platzhalter 21"/>
          <p:cNvSpPr>
            <a:spLocks noGrp="1"/>
          </p:cNvSpPr>
          <p:nvPr>
            <p:ph type="body" sz="quarter" idx="16"/>
          </p:nvPr>
        </p:nvSpPr>
        <p:spPr bwMode="ltGray">
          <a:xfrm>
            <a:off x="3264399" y="3553228"/>
            <a:ext cx="2784651" cy="425483"/>
          </a:xfrm>
          <a:solidFill>
            <a:srgbClr val="EC9F21"/>
          </a:solidFill>
        </p:spPr>
        <p:txBody>
          <a:bodyPr rIns="108000" bIns="72000" anchor="ctr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platzhalter 21"/>
          <p:cNvSpPr>
            <a:spLocks noGrp="1"/>
          </p:cNvSpPr>
          <p:nvPr>
            <p:ph type="body" sz="quarter" idx="18"/>
          </p:nvPr>
        </p:nvSpPr>
        <p:spPr bwMode="ltGray">
          <a:xfrm>
            <a:off x="6143449" y="3553228"/>
            <a:ext cx="2784651" cy="425483"/>
          </a:xfrm>
          <a:solidFill>
            <a:srgbClr val="EC9F21"/>
          </a:solidFill>
        </p:spPr>
        <p:txBody>
          <a:bodyPr rIns="108000" bIns="72000" anchor="ctr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platzhalter 21"/>
          <p:cNvSpPr>
            <a:spLocks noGrp="1"/>
          </p:cNvSpPr>
          <p:nvPr>
            <p:ph type="body" sz="quarter" idx="20"/>
          </p:nvPr>
        </p:nvSpPr>
        <p:spPr bwMode="ltGray">
          <a:xfrm>
            <a:off x="9024233" y="3553228"/>
            <a:ext cx="2784651" cy="425483"/>
          </a:xfrm>
          <a:solidFill>
            <a:srgbClr val="EC9F21"/>
          </a:solidFill>
        </p:spPr>
        <p:txBody>
          <a:bodyPr rIns="108000" bIns="72000" anchor="ctr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24"/>
          </p:nvPr>
        </p:nvSpPr>
        <p:spPr>
          <a:xfrm>
            <a:off x="3263900" y="399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25"/>
          </p:nvPr>
        </p:nvSpPr>
        <p:spPr>
          <a:xfrm>
            <a:off x="6144271" y="399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26"/>
          </p:nvPr>
        </p:nvSpPr>
        <p:spPr>
          <a:xfrm>
            <a:off x="9024000" y="399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27"/>
          </p:nvPr>
        </p:nvSpPr>
        <p:spPr>
          <a:xfrm>
            <a:off x="384000" y="399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837900080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_1co_3images H_6.5 +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999" y="936000"/>
            <a:ext cx="2784000" cy="2340000"/>
          </a:xfrm>
          <a:solidFill>
            <a:srgbClr val="FFCC00"/>
          </a:solidFill>
        </p:spPr>
        <p:txBody>
          <a:bodyPr/>
          <a:lstStyle>
            <a:lvl1pPr>
              <a:lnSpc>
                <a:spcPct val="110000"/>
              </a:lnSpc>
              <a:defRPr sz="1800" b="1"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/>
          </p:nvPr>
        </p:nvSpPr>
        <p:spPr bwMode="ltGray">
          <a:xfrm>
            <a:off x="384000" y="3562316"/>
            <a:ext cx="2784651" cy="407307"/>
          </a:xfrm>
          <a:solidFill>
            <a:srgbClr val="FFCC00"/>
          </a:solidFill>
        </p:spPr>
        <p:txBody>
          <a:bodyPr tIns="54000" rIns="108000" bIns="72000" anchor="ctr">
            <a:spAutoFit/>
          </a:bodyPr>
          <a:lstStyle>
            <a:lvl1pPr>
              <a:defRPr sz="1400">
                <a:solidFill>
                  <a:srgbClr val="00B0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platzhalter 21"/>
          <p:cNvSpPr>
            <a:spLocks noGrp="1"/>
          </p:cNvSpPr>
          <p:nvPr>
            <p:ph type="body" sz="quarter" idx="16"/>
          </p:nvPr>
        </p:nvSpPr>
        <p:spPr bwMode="ltGray">
          <a:xfrm>
            <a:off x="3264399" y="3562316"/>
            <a:ext cx="2784651" cy="407307"/>
          </a:xfrm>
          <a:solidFill>
            <a:srgbClr val="FFCC00"/>
          </a:solidFill>
        </p:spPr>
        <p:txBody>
          <a:bodyPr tIns="54000" rIns="108000" bIns="72000" anchor="ctr">
            <a:spAutoFit/>
          </a:bodyPr>
          <a:lstStyle>
            <a:lvl1pPr>
              <a:defRPr sz="1400">
                <a:solidFill>
                  <a:srgbClr val="00B0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platzhalter 21"/>
          <p:cNvSpPr>
            <a:spLocks noGrp="1"/>
          </p:cNvSpPr>
          <p:nvPr>
            <p:ph type="body" sz="quarter" idx="18"/>
          </p:nvPr>
        </p:nvSpPr>
        <p:spPr bwMode="ltGray">
          <a:xfrm>
            <a:off x="6143449" y="3562316"/>
            <a:ext cx="2784651" cy="407307"/>
          </a:xfrm>
          <a:solidFill>
            <a:srgbClr val="FFCC00"/>
          </a:solidFill>
        </p:spPr>
        <p:txBody>
          <a:bodyPr tIns="54000" rIns="108000" bIns="72000" anchor="ctr">
            <a:spAutoFit/>
          </a:bodyPr>
          <a:lstStyle>
            <a:lvl1pPr>
              <a:defRPr sz="1400">
                <a:solidFill>
                  <a:srgbClr val="00B0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platzhalter 21"/>
          <p:cNvSpPr>
            <a:spLocks noGrp="1"/>
          </p:cNvSpPr>
          <p:nvPr>
            <p:ph type="body" sz="quarter" idx="20"/>
          </p:nvPr>
        </p:nvSpPr>
        <p:spPr bwMode="ltGray">
          <a:xfrm>
            <a:off x="9024233" y="3562316"/>
            <a:ext cx="2784651" cy="407307"/>
          </a:xfrm>
          <a:solidFill>
            <a:srgbClr val="FFCC00"/>
          </a:solidFill>
        </p:spPr>
        <p:txBody>
          <a:bodyPr tIns="54000" rIns="108000" bIns="72000" anchor="ctr">
            <a:spAutoFit/>
          </a:bodyPr>
          <a:lstStyle>
            <a:lvl1pPr>
              <a:defRPr sz="1400">
                <a:solidFill>
                  <a:srgbClr val="00B0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umsplatzhalter 3"/>
          <p:cNvSpPr>
            <a:spLocks noGrp="1"/>
          </p:cNvSpPr>
          <p:nvPr>
            <p:ph type="dt" sz="half" idx="21"/>
          </p:nvPr>
        </p:nvSpPr>
        <p:spPr>
          <a:xfrm>
            <a:off x="383117" y="6667614"/>
            <a:ext cx="863600" cy="1077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526DF-E5AE-41BE-A3B6-40E7AC3964B5}" type="datetime1">
              <a:rPr lang="en-US" smtClean="0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21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3263900" y="6644531"/>
            <a:ext cx="5664200" cy="1538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24"/>
          </p:nvPr>
        </p:nvSpPr>
        <p:spPr>
          <a:xfrm>
            <a:off x="3263900" y="399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25"/>
          </p:nvPr>
        </p:nvSpPr>
        <p:spPr>
          <a:xfrm>
            <a:off x="6144271" y="399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26"/>
          </p:nvPr>
        </p:nvSpPr>
        <p:spPr>
          <a:xfrm>
            <a:off x="9024000" y="399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27"/>
          </p:nvPr>
        </p:nvSpPr>
        <p:spPr>
          <a:xfrm>
            <a:off x="384000" y="3996001"/>
            <a:ext cx="2784000" cy="1384207"/>
          </a:xfrm>
        </p:spPr>
        <p:txBody>
          <a:bodyPr rIns="108000" bIns="72000">
            <a:spAutoFit/>
          </a:bodyPr>
          <a:lstStyle>
            <a:lvl1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1pPr>
            <a:lvl2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2pPr>
            <a:lvl3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3" name="Bildplatzhalter 19"/>
          <p:cNvSpPr>
            <a:spLocks noGrp="1"/>
          </p:cNvSpPr>
          <p:nvPr>
            <p:ph type="pic" sz="quarter" idx="28"/>
          </p:nvPr>
        </p:nvSpPr>
        <p:spPr>
          <a:xfrm>
            <a:off x="3264000" y="936000"/>
            <a:ext cx="2785533" cy="234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5" name="Bildplatzhalter 19"/>
          <p:cNvSpPr>
            <a:spLocks noGrp="1"/>
          </p:cNvSpPr>
          <p:nvPr>
            <p:ph type="pic" sz="quarter" idx="29"/>
          </p:nvPr>
        </p:nvSpPr>
        <p:spPr>
          <a:xfrm>
            <a:off x="6144000" y="936000"/>
            <a:ext cx="2785533" cy="234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7" name="Bildplatzhalter 19"/>
          <p:cNvSpPr>
            <a:spLocks noGrp="1"/>
          </p:cNvSpPr>
          <p:nvPr>
            <p:ph type="pic" sz="quarter" idx="30"/>
          </p:nvPr>
        </p:nvSpPr>
        <p:spPr>
          <a:xfrm>
            <a:off x="9023351" y="936000"/>
            <a:ext cx="2785533" cy="2340000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6673677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383118" y="1062112"/>
            <a:ext cx="2785533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0" tIns="180000" rIns="144000" bIns="14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</a:t>
            </a:r>
            <a:br>
              <a:rPr lang="de-DE" dirty="0"/>
            </a:br>
            <a:r>
              <a:rPr lang="de-DE" dirty="0" err="1"/>
              <a:t>format</a:t>
            </a:r>
            <a:r>
              <a:rPr lang="de-DE" dirty="0"/>
              <a:t>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272367" y="3255964"/>
            <a:ext cx="5655733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7200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noProof="0"/>
              <a:t>Textmasterformat bearbeiten</a:t>
            </a:r>
          </a:p>
          <a:p>
            <a:pPr lvl="1"/>
            <a:r>
              <a:rPr lang="en-IN" noProof="0"/>
              <a:t>Zweite Ebene</a:t>
            </a:r>
          </a:p>
          <a:p>
            <a:pPr lvl="2"/>
            <a:r>
              <a:rPr lang="en-IN" noProof="0"/>
              <a:t>Dritte Ebene</a:t>
            </a:r>
          </a:p>
          <a:p>
            <a:pPr lvl="3"/>
            <a:r>
              <a:rPr lang="en-IN" noProof="0"/>
              <a:t>Vierte Ebene</a:t>
            </a:r>
          </a:p>
          <a:p>
            <a:pPr lvl="4"/>
            <a:r>
              <a:rPr lang="en-IN" noProof="0"/>
              <a:t>Fünfte Ebene</a:t>
            </a:r>
          </a:p>
        </p:txBody>
      </p:sp>
      <p:cxnSp>
        <p:nvCxnSpPr>
          <p:cNvPr id="11" name="Gerade Verbindung 10"/>
          <p:cNvCxnSpPr/>
          <p:nvPr/>
        </p:nvCxnSpPr>
        <p:spPr bwMode="gray">
          <a:xfrm>
            <a:off x="383118" y="6588125"/>
            <a:ext cx="1142576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 bwMode="gray">
          <a:xfrm>
            <a:off x="383118" y="908720"/>
            <a:ext cx="1142576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280576" y="6516052"/>
            <a:ext cx="1079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8DEA7C-49A7-4FE1-BF7C-BC097F05C023}" type="slidenum">
              <a:rPr lang="en-IN" sz="1600" smtClean="0"/>
              <a:pPr/>
              <a:t>‹#›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5800" y="-270510"/>
            <a:ext cx="4130757" cy="144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41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  <p:sldLayoutId id="2147484126" r:id="rId16"/>
    <p:sldLayoutId id="2147484127" r:id="rId17"/>
    <p:sldLayoutId id="2147484128" r:id="rId18"/>
    <p:sldLayoutId id="2147484129" r:id="rId19"/>
    <p:sldLayoutId id="2147484130" r:id="rId20"/>
    <p:sldLayoutId id="2147484131" r:id="rId21"/>
    <p:sldLayoutId id="2147484132" r:id="rId22"/>
    <p:sldLayoutId id="2147484133" r:id="rId23"/>
    <p:sldLayoutId id="2147484134" r:id="rId24"/>
    <p:sldLayoutId id="2147484135" r:id="rId25"/>
  </p:sldLayoutIdLst>
  <p:hf sldNum="0" hdr="0" ftr="0"/>
  <p:txStyles>
    <p:title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rpoS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rpoS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rpoS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rpoS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rpoS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rpoS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rpoS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rpoS" pitchFamily="2" charset="0"/>
        </a:defRPr>
      </a:lvl9pPr>
    </p:titleStyle>
    <p:bodyStyle>
      <a:lvl1pPr algn="l" rtl="0" eaLnBrk="1" fontAlgn="base" hangingPunct="1">
        <a:lnSpc>
          <a:spcPct val="130000"/>
        </a:lnSpc>
        <a:spcBef>
          <a:spcPts val="600"/>
        </a:spcBef>
        <a:spcAft>
          <a:spcPct val="0"/>
        </a:spcAft>
        <a:buFont typeface="Arial" charset="0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rtl="0" eaLnBrk="1" fontAlgn="base" hangingPunct="1">
        <a:lnSpc>
          <a:spcPct val="130000"/>
        </a:lnSpc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0975" algn="l" rtl="0" eaLnBrk="1" fontAlgn="base" hangingPunct="1">
        <a:lnSpc>
          <a:spcPct val="130000"/>
        </a:lnSpc>
        <a:spcBef>
          <a:spcPts val="6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180975" algn="l" rtl="0" eaLnBrk="1" fontAlgn="base" hangingPunct="1">
        <a:lnSpc>
          <a:spcPct val="13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1450" algn="l" rtl="0" eaLnBrk="1" fontAlgn="base" hangingPunct="1">
        <a:lnSpc>
          <a:spcPct val="130000"/>
        </a:lnSpc>
        <a:spcBef>
          <a:spcPts val="600"/>
        </a:spcBef>
        <a:spcAft>
          <a:spcPct val="0"/>
        </a:spcAft>
        <a:buFont typeface="Arial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352800"/>
            <a:ext cx="11506200" cy="1188402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13870"/>
                </a:solidFill>
                <a:latin typeface="ChunkFive" pitchFamily="2" charset="0"/>
                <a:ea typeface="ChunkFive" pitchFamily="2" charset="0"/>
              </a:rPr>
              <a:t>RENEWABLE ENERGY STANDARDS CERTIFICATION &amp; MONITORING ORGANSATION</a:t>
            </a:r>
            <a:endParaRPr lang="en-IN" sz="3600" dirty="0">
              <a:solidFill>
                <a:srgbClr val="013870"/>
              </a:solidFill>
              <a:latin typeface="ChunkFive" pitchFamily="2" charset="0"/>
              <a:ea typeface="ChunkFive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1349442"/>
            <a:ext cx="6091428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2238" y="5052444"/>
            <a:ext cx="9510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47328"/>
                </a:solidFill>
              </a:rPr>
              <a:t>A Non-Profit NGO registered under Section 8 of Companies Act </a:t>
            </a:r>
            <a:endParaRPr lang="en-IN" sz="2400" b="1" dirty="0">
              <a:solidFill>
                <a:srgbClr val="F47328"/>
              </a:solidFill>
            </a:endParaRPr>
          </a:p>
        </p:txBody>
      </p:sp>
      <p:sp>
        <p:nvSpPr>
          <p:cNvPr id="9" name="Rectangle 8"/>
          <p:cNvSpPr/>
          <p:nvPr/>
        </p:nvSpPr>
        <p:spPr bwMode="ltGray">
          <a:xfrm>
            <a:off x="8305800" y="0"/>
            <a:ext cx="3581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05368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Core Activity</a:t>
            </a:r>
            <a:br>
              <a:rPr lang="en-US" sz="3600" dirty="0"/>
            </a:br>
            <a:endParaRPr lang="en-IN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3429000" y="897000"/>
            <a:ext cx="8379884" cy="5580000"/>
          </a:xfrm>
        </p:spPr>
        <p:txBody>
          <a:bodyPr/>
          <a:lstStyle/>
          <a:p>
            <a:pPr algn="just">
              <a:buClr>
                <a:srgbClr val="013870"/>
              </a:buClr>
            </a:pPr>
            <a:r>
              <a:rPr lang="en-IN" sz="2800" b="1" u="sng" dirty="0">
                <a:solidFill>
                  <a:srgbClr val="F47328"/>
                </a:solidFill>
              </a:rPr>
              <a:t>Skill Development &amp; Training</a:t>
            </a:r>
          </a:p>
          <a:p>
            <a:pPr algn="just">
              <a:buClr>
                <a:srgbClr val="013870"/>
              </a:buClr>
            </a:pPr>
            <a:endParaRPr lang="en-US" sz="2400" b="1" dirty="0">
              <a:solidFill>
                <a:srgbClr val="013870"/>
              </a:solidFill>
            </a:endParaRPr>
          </a:p>
          <a:p>
            <a:pPr algn="just">
              <a:buClr>
                <a:srgbClr val="013870"/>
              </a:buClr>
            </a:pPr>
            <a:r>
              <a:rPr lang="en-US" sz="2400" b="1" dirty="0">
                <a:solidFill>
                  <a:srgbClr val="013870"/>
                </a:solidFill>
              </a:rPr>
              <a:t>We place a strong emphasis on fostering the creation of green jobs and upskilling individuals to meet the ever-evolving demands of the renewable energy sector. </a:t>
            </a:r>
          </a:p>
          <a:p>
            <a:pPr algn="just">
              <a:buClr>
                <a:srgbClr val="013870"/>
              </a:buClr>
            </a:pPr>
            <a:endParaRPr lang="en-US" sz="2400" b="1" dirty="0">
              <a:solidFill>
                <a:srgbClr val="013870"/>
              </a:solidFill>
            </a:endParaRPr>
          </a:p>
          <a:p>
            <a:pPr algn="just">
              <a:buClr>
                <a:srgbClr val="013870"/>
              </a:buClr>
            </a:pPr>
            <a:r>
              <a:rPr lang="en-US" sz="2400" b="1" dirty="0">
                <a:solidFill>
                  <a:srgbClr val="013870"/>
                </a:solidFill>
              </a:rPr>
              <a:t>We are  dedicated to developing a skilled workforce capable of addressing the complex needs of the industry. </a:t>
            </a:r>
            <a:endParaRPr lang="en-IN" sz="2400" b="1" dirty="0">
              <a:solidFill>
                <a:srgbClr val="0138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9673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Core Activity</a:t>
            </a:r>
            <a:br>
              <a:rPr lang="en-US" sz="3600" dirty="0"/>
            </a:br>
            <a:endParaRPr lang="en-IN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3429000" y="897000"/>
            <a:ext cx="8379884" cy="5580000"/>
          </a:xfrm>
        </p:spPr>
        <p:txBody>
          <a:bodyPr/>
          <a:lstStyle/>
          <a:p>
            <a:pPr algn="just">
              <a:buClr>
                <a:srgbClr val="013870"/>
              </a:buClr>
            </a:pPr>
            <a:r>
              <a:rPr lang="en-IN" sz="2800" b="1" u="sng" dirty="0">
                <a:solidFill>
                  <a:srgbClr val="F47328"/>
                </a:solidFill>
              </a:rPr>
              <a:t>Policy Advocacy and Contributions</a:t>
            </a:r>
          </a:p>
          <a:p>
            <a:pPr algn="just">
              <a:buClr>
                <a:srgbClr val="013870"/>
              </a:buClr>
            </a:pPr>
            <a:endParaRPr lang="en-US" sz="2400" b="1" dirty="0">
              <a:solidFill>
                <a:srgbClr val="013870"/>
              </a:solidFill>
            </a:endParaRPr>
          </a:p>
          <a:p>
            <a:pPr algn="just">
              <a:buClr>
                <a:srgbClr val="013870"/>
              </a:buClr>
            </a:pPr>
            <a:r>
              <a:rPr lang="en-US" sz="2400" b="1" dirty="0">
                <a:solidFill>
                  <a:srgbClr val="013870"/>
                </a:solidFill>
              </a:rPr>
              <a:t>We have actively contributed to shaping policies that support the growth of renewable energy and environmental sustainability in India. </a:t>
            </a:r>
          </a:p>
          <a:p>
            <a:pPr algn="just">
              <a:buClr>
                <a:srgbClr val="013870"/>
              </a:buClr>
            </a:pPr>
            <a:endParaRPr lang="en-US" sz="2400" b="1" dirty="0">
              <a:solidFill>
                <a:srgbClr val="013870"/>
              </a:solidFill>
            </a:endParaRPr>
          </a:p>
          <a:p>
            <a:pPr algn="just">
              <a:buClr>
                <a:srgbClr val="013870"/>
              </a:buClr>
            </a:pPr>
            <a:r>
              <a:rPr lang="en-US" sz="2400" b="1" dirty="0">
                <a:solidFill>
                  <a:srgbClr val="013870"/>
                </a:solidFill>
              </a:rPr>
              <a:t>We have been instrumental in framing important policies aimed at addressing critical issues in the renewable energy and environmental sectors. </a:t>
            </a:r>
            <a:endParaRPr lang="en-IN" sz="2400" b="1" dirty="0">
              <a:solidFill>
                <a:srgbClr val="0138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019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Future Vision</a:t>
            </a:r>
            <a:endParaRPr lang="en-IN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3429000" y="897000"/>
            <a:ext cx="8379884" cy="5580000"/>
          </a:xfrm>
        </p:spPr>
        <p:txBody>
          <a:bodyPr/>
          <a:lstStyle/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13870"/>
                </a:solidFill>
              </a:rPr>
              <a:t>RESCMO envisions a world where renewable energy is a primary source of power.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13870"/>
                </a:solidFill>
              </a:rPr>
              <a:t>RESCMO will continue to set new benchmarks in energy standards, ensuring that India remains a key player in the global transition 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13870"/>
                </a:solidFill>
              </a:rPr>
              <a:t>RESCMO is dedicated to building a greener tomorrow by supporting innovation, education, and efficient energy usage.</a:t>
            </a:r>
          </a:p>
        </p:txBody>
      </p:sp>
    </p:spTree>
    <p:extLst>
      <p:ext uri="{BB962C8B-B14F-4D97-AF65-F5344CB8AC3E}">
        <p14:creationId xmlns:p14="http://schemas.microsoft.com/office/powerpoint/2010/main" xmlns="" val="583429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RESCMO</a:t>
            </a:r>
            <a:endParaRPr lang="en-I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945649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066800"/>
            <a:ext cx="10654190" cy="1197600"/>
          </a:xfrm>
        </p:spPr>
        <p:txBody>
          <a:bodyPr/>
          <a:lstStyle/>
          <a:p>
            <a:pPr algn="ctr"/>
            <a:r>
              <a:rPr lang="en-IN" sz="3600" dirty="0"/>
              <a:t>Team RESCMO</a:t>
            </a: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3561405" y="2362200"/>
            <a:ext cx="8325795" cy="415379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He is an entrepreneur with a strong focus on projects related to renewable energy and pharmaceutical sectors. </a:t>
            </a:r>
          </a:p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He is deeply committed collaborating with NGOs dedicated to enhancing technical knowledge and skills within communities. </a:t>
            </a:r>
          </a:p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His work empowers individuals to contribute to the renewable energy revolution, helping drive positive change and sustainable development.</a:t>
            </a:r>
            <a:endParaRPr lang="en-IN" sz="2400" dirty="0">
              <a:solidFill>
                <a:srgbClr val="01387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999" y="2408739"/>
            <a:ext cx="3180405" cy="3439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5992778"/>
            <a:ext cx="3382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13870"/>
                </a:solidFill>
              </a:rPr>
              <a:t>Vaibhav</a:t>
            </a:r>
            <a:r>
              <a:rPr lang="en-US" sz="2800" b="1" dirty="0">
                <a:solidFill>
                  <a:srgbClr val="013870"/>
                </a:solidFill>
              </a:rPr>
              <a:t> </a:t>
            </a:r>
            <a:r>
              <a:rPr lang="en-US" sz="2800" b="1" dirty="0" err="1">
                <a:solidFill>
                  <a:srgbClr val="013870"/>
                </a:solidFill>
              </a:rPr>
              <a:t>Karkhanis</a:t>
            </a:r>
            <a:endParaRPr lang="en-IN" sz="2800" b="1" dirty="0">
              <a:solidFill>
                <a:srgbClr val="0138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848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066800"/>
            <a:ext cx="10654190" cy="1197600"/>
          </a:xfrm>
        </p:spPr>
        <p:txBody>
          <a:bodyPr/>
          <a:lstStyle/>
          <a:p>
            <a:pPr algn="ctr"/>
            <a:r>
              <a:rPr lang="en-IN" sz="3600" dirty="0"/>
              <a:t>Team RESCMO</a:t>
            </a: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3561405" y="2362200"/>
            <a:ext cx="8325795" cy="415379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400" dirty="0">
                <a:solidFill>
                  <a:srgbClr val="013870"/>
                </a:solidFill>
              </a:rPr>
              <a:t>He is a results-driven professional with over 30 years of expertise in optimising operations, driving innovation, and delivering value to stakeholders.. </a:t>
            </a:r>
          </a:p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400" dirty="0">
                <a:solidFill>
                  <a:srgbClr val="013870"/>
                </a:solidFill>
              </a:rPr>
              <a:t>He specialises in solar on-grid and off-grid solutions, leveraging his deep knowledge to create impactful strategies.</a:t>
            </a:r>
          </a:p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He brings extensive experience in CNC technology and the maintenance of complex Machines &amp; Systems</a:t>
            </a:r>
            <a:r>
              <a:rPr lang="en-IN" sz="2400" dirty="0">
                <a:solidFill>
                  <a:srgbClr val="01387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5992778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13870"/>
                </a:solidFill>
              </a:rPr>
              <a:t>Manik</a:t>
            </a:r>
            <a:r>
              <a:rPr lang="en-US" sz="2800" b="1" dirty="0">
                <a:solidFill>
                  <a:srgbClr val="013870"/>
                </a:solidFill>
              </a:rPr>
              <a:t> Kulkarni</a:t>
            </a:r>
            <a:endParaRPr lang="en-IN" sz="2800" b="1" dirty="0">
              <a:solidFill>
                <a:srgbClr val="01387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61456" y="381000"/>
            <a:ext cx="3677144" cy="8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7173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066800"/>
            <a:ext cx="10654190" cy="1197600"/>
          </a:xfrm>
        </p:spPr>
        <p:txBody>
          <a:bodyPr/>
          <a:lstStyle/>
          <a:p>
            <a:pPr algn="ctr"/>
            <a:r>
              <a:rPr lang="en-IN" sz="3600" dirty="0"/>
              <a:t>Team RESCMO</a:t>
            </a: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3561405" y="2362200"/>
            <a:ext cx="8325795" cy="415379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He is an accomplished Green Entrepreneur with over 12 years of expertise in both Solar Photovoltaic (PV) and Solar Thermal technologies. . </a:t>
            </a:r>
          </a:p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He has built a strong reputation for delivering high-quality, sustainable solar solutions</a:t>
            </a:r>
          </a:p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He is dedicated to empowering future entrepreneurs and semi-skilled professionals in the renewable energy sector through training programs.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33" y="5992778"/>
            <a:ext cx="393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13870"/>
                </a:solidFill>
              </a:rPr>
              <a:t>Anand</a:t>
            </a:r>
            <a:r>
              <a:rPr lang="en-US" sz="2800" b="1" dirty="0">
                <a:solidFill>
                  <a:srgbClr val="013870"/>
                </a:solidFill>
              </a:rPr>
              <a:t> Prakash Tiwari</a:t>
            </a:r>
            <a:endParaRPr lang="en-IN" sz="2800" b="1" dirty="0">
              <a:solidFill>
                <a:srgbClr val="01387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799" y="2302466"/>
            <a:ext cx="3256605" cy="372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8291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066800"/>
            <a:ext cx="10654190" cy="1197600"/>
          </a:xfrm>
        </p:spPr>
        <p:txBody>
          <a:bodyPr/>
          <a:lstStyle/>
          <a:p>
            <a:pPr algn="ctr"/>
            <a:r>
              <a:rPr lang="en-IN" sz="3600" dirty="0"/>
              <a:t>Team RESCMO</a:t>
            </a: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3886200" y="2362200"/>
            <a:ext cx="8001000" cy="415379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400" dirty="0">
                <a:solidFill>
                  <a:srgbClr val="013870"/>
                </a:solidFill>
              </a:rPr>
              <a:t>He is qualified a Chartered Accountant and Master in Financial Management. </a:t>
            </a:r>
          </a:p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400" dirty="0">
                <a:solidFill>
                  <a:srgbClr val="013870"/>
                </a:solidFill>
              </a:rPr>
              <a:t>He is expert in Financial Management and Project Consultancy in renewable energy projects. </a:t>
            </a:r>
          </a:p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400" dirty="0">
                <a:solidFill>
                  <a:srgbClr val="013870"/>
                </a:solidFill>
              </a:rPr>
              <a:t>He has a deep knowledge of various Government Schemes and their Financial Benefits related to the renewable energy sector</a:t>
            </a:r>
          </a:p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400" dirty="0">
                <a:solidFill>
                  <a:srgbClr val="013870"/>
                </a:solidFill>
              </a:rPr>
              <a:t>Brings his immense Knowledge of Banking to the team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926" y="5992778"/>
            <a:ext cx="2521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13870"/>
                </a:solidFill>
              </a:rPr>
              <a:t>Ashish Gupta</a:t>
            </a:r>
            <a:endParaRPr lang="en-IN" sz="2800" b="1" dirty="0">
              <a:solidFill>
                <a:srgbClr val="01387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057400"/>
            <a:ext cx="333469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1334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066800"/>
            <a:ext cx="10654190" cy="1197600"/>
          </a:xfrm>
        </p:spPr>
        <p:txBody>
          <a:bodyPr/>
          <a:lstStyle/>
          <a:p>
            <a:pPr algn="ctr"/>
            <a:r>
              <a:rPr lang="en-IN" sz="3600" dirty="0"/>
              <a:t>Team RESCMO</a:t>
            </a: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3886200" y="2362200"/>
            <a:ext cx="8001000" cy="415379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rtl="0" eaLnBrk="1" fontAlgn="base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Compliance &amp; Standards expert with 12 + years of experience in Solar Photovoltaics with expertise in PV modules, Inverters, Solar water pumps &amp; lighting systems.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9271" y="5992778"/>
            <a:ext cx="2613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13870"/>
                </a:solidFill>
              </a:rPr>
              <a:t>Vishnu Kumar</a:t>
            </a:r>
            <a:endParaRPr lang="en-IN" sz="2800" b="1" dirty="0">
              <a:solidFill>
                <a:srgbClr val="01387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2507445"/>
            <a:ext cx="3405394" cy="34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9116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RESCMO activities</a:t>
            </a:r>
            <a:endParaRPr lang="en-I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8081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RESCMO</a:t>
            </a:r>
            <a:endParaRPr lang="en-I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46098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998" y="935999"/>
            <a:ext cx="3045001" cy="5580000"/>
          </a:xfrm>
        </p:spPr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Carbon Credit Trading </a:t>
            </a:r>
            <a:br>
              <a:rPr lang="en-US" sz="3600" dirty="0"/>
            </a:br>
            <a:r>
              <a:rPr lang="en-US" sz="3600" dirty="0"/>
              <a:t>&amp; </a:t>
            </a:r>
            <a:br>
              <a:rPr lang="en-US" sz="3600" dirty="0"/>
            </a:br>
            <a:r>
              <a:rPr lang="en-US" sz="3600" dirty="0"/>
              <a:t>Offset Credit Certification</a:t>
            </a:r>
            <a:endParaRPr lang="en-IN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3429000" y="897000"/>
            <a:ext cx="8379884" cy="5580000"/>
          </a:xfrm>
        </p:spPr>
        <p:txBody>
          <a:bodyPr/>
          <a:lstStyle/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India previously had limited policy frameworks for carbon credit trading and the issuance of carbon offset credit certificates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We facilitated discussions and consultations with key stakeholders, like Union Ministry of Renewable Energy, Union Ministry of Finance, and State Governments of Uttar Pradesh, Uttaranchal, Delhi, Gujarat, etc.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We helped develop and refine policy frameworks that enables a more robust and effective carbon credit trading system and the issuance of carbon offset credits</a:t>
            </a:r>
          </a:p>
        </p:txBody>
      </p:sp>
    </p:spTree>
    <p:extLst>
      <p:ext uri="{BB962C8B-B14F-4D97-AF65-F5344CB8AC3E}">
        <p14:creationId xmlns:p14="http://schemas.microsoft.com/office/powerpoint/2010/main" xmlns="" val="3088628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998" y="935999"/>
            <a:ext cx="3045001" cy="5580000"/>
          </a:xfrm>
        </p:spPr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Policy on Stubble Burning in UP</a:t>
            </a:r>
            <a:endParaRPr lang="en-IN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3429000" y="897000"/>
            <a:ext cx="8379884" cy="5580000"/>
          </a:xfrm>
        </p:spPr>
        <p:txBody>
          <a:bodyPr/>
          <a:lstStyle/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Stubble burning has been a significant environmental challenge in India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We had worked closely with state government ministries like agriculture, industry, finance, and power also key bodies like UPNEDA, Uttar Pradesh Pollution Control Board, etc. and district administrations.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Through meetings and consultations, we contributed to the development of a policy framework designed to reduce pollution caused by stubble burning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3870"/>
                </a:solidFill>
              </a:rPr>
              <a:t>The policy creates a balanced approach benefiting the agricultural sector, local communities, and business</a:t>
            </a:r>
          </a:p>
        </p:txBody>
      </p:sp>
    </p:spTree>
    <p:extLst>
      <p:ext uri="{BB962C8B-B14F-4D97-AF65-F5344CB8AC3E}">
        <p14:creationId xmlns:p14="http://schemas.microsoft.com/office/powerpoint/2010/main" xmlns="" val="667638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RESCMO training activities</a:t>
            </a:r>
            <a:endParaRPr lang="en-I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64678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066800"/>
            <a:ext cx="10654190" cy="1197600"/>
          </a:xfrm>
        </p:spPr>
        <p:txBody>
          <a:bodyPr/>
          <a:lstStyle/>
          <a:p>
            <a:pPr algn="ctr"/>
            <a:r>
              <a:rPr lang="en-IN" sz="3600" dirty="0"/>
              <a:t>Entrepreneur Training - Nagpur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99" y="2292474"/>
            <a:ext cx="11430001" cy="426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6112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066800"/>
            <a:ext cx="10654190" cy="1197600"/>
          </a:xfrm>
        </p:spPr>
        <p:txBody>
          <a:bodyPr/>
          <a:lstStyle/>
          <a:p>
            <a:pPr algn="ctr"/>
            <a:r>
              <a:rPr lang="en-IN" sz="3600" dirty="0"/>
              <a:t>Entrepreneur Training - Nagpur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9475" y="2425920"/>
            <a:ext cx="7219741" cy="3894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425920"/>
            <a:ext cx="6115379" cy="389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6824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066800"/>
            <a:ext cx="10654190" cy="1197600"/>
          </a:xfrm>
        </p:spPr>
        <p:txBody>
          <a:bodyPr/>
          <a:lstStyle/>
          <a:p>
            <a:pPr algn="ctr"/>
            <a:r>
              <a:rPr lang="en-IN" sz="3600" dirty="0"/>
              <a:t>Entrepreneur Training - Aurangabad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264400"/>
            <a:ext cx="11430000" cy="42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035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600" dirty="0"/>
              <a:t/>
            </a:r>
            <a:br>
              <a:rPr lang="en-IN" sz="3600" dirty="0"/>
            </a:br>
            <a:r>
              <a:rPr lang="en-IN" sz="3600" dirty="0"/>
              <a:t>Training The Trainer</a:t>
            </a:r>
            <a:br>
              <a:rPr lang="en-IN" sz="3600" dirty="0"/>
            </a:br>
            <a:r>
              <a:rPr lang="en-IN" sz="3600" dirty="0"/>
              <a:t/>
            </a:r>
            <a:br>
              <a:rPr lang="en-IN" sz="3600" dirty="0"/>
            </a:br>
            <a:r>
              <a:rPr lang="en-IN" sz="3600" dirty="0"/>
              <a:t> Bhopal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935999"/>
            <a:ext cx="7575549" cy="33411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3581400"/>
            <a:ext cx="7575549" cy="29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9850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999" y="973200"/>
            <a:ext cx="2784652" cy="5580000"/>
          </a:xfrm>
        </p:spPr>
        <p:txBody>
          <a:bodyPr/>
          <a:lstStyle/>
          <a:p>
            <a:pPr algn="ctr"/>
            <a:r>
              <a:rPr lang="en-IN" sz="3600" dirty="0"/>
              <a:t/>
            </a:r>
            <a:br>
              <a:rPr lang="en-IN" sz="3600" dirty="0"/>
            </a:br>
            <a:r>
              <a:rPr lang="en-IN" sz="3600" dirty="0"/>
              <a:t/>
            </a:r>
            <a:br>
              <a:rPr lang="en-IN" sz="3600" dirty="0"/>
            </a:br>
            <a:r>
              <a:rPr lang="en-IN" sz="3600" dirty="0"/>
              <a:t>On-Field Staff Level Training </a:t>
            </a:r>
            <a:br>
              <a:rPr lang="en-IN" sz="3600" dirty="0"/>
            </a:br>
            <a:r>
              <a:rPr lang="en-IN" sz="3600" dirty="0"/>
              <a:t/>
            </a:r>
            <a:br>
              <a:rPr lang="en-IN" sz="3600" dirty="0"/>
            </a:br>
            <a:r>
              <a:rPr lang="en-IN" sz="3600" dirty="0"/>
              <a:t>Jabalpur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8651" y="935998"/>
            <a:ext cx="4372298" cy="3178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5578" y="4114800"/>
            <a:ext cx="4901622" cy="2401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0949" y="935999"/>
            <a:ext cx="4193851" cy="559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565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13870"/>
                </a:solidFill>
                <a:latin typeface="+mj-lt"/>
                <a:ea typeface="ChunkFive" pitchFamily="2" charset="0"/>
              </a:rPr>
              <a:t>Head Office</a:t>
            </a:r>
          </a:p>
          <a:p>
            <a:r>
              <a:rPr lang="en-IN" sz="2400" dirty="0">
                <a:solidFill>
                  <a:srgbClr val="013870"/>
                </a:solidFill>
              </a:rPr>
              <a:t>1404, Tower A, Gaur </a:t>
            </a:r>
            <a:r>
              <a:rPr lang="en-IN" sz="2400" dirty="0" err="1">
                <a:solidFill>
                  <a:srgbClr val="013870"/>
                </a:solidFill>
              </a:rPr>
              <a:t>Atulyam</a:t>
            </a:r>
            <a:r>
              <a:rPr lang="en-IN" sz="2400" dirty="0">
                <a:solidFill>
                  <a:srgbClr val="013870"/>
                </a:solidFill>
              </a:rPr>
              <a:t>, Sector-Omicron-1, </a:t>
            </a:r>
          </a:p>
          <a:p>
            <a:r>
              <a:rPr lang="en-IN" sz="2400" dirty="0">
                <a:solidFill>
                  <a:srgbClr val="013870"/>
                </a:solidFill>
              </a:rPr>
              <a:t>Greater Noida, Utter Pradesh</a:t>
            </a:r>
          </a:p>
          <a:p>
            <a:endParaRPr lang="en-US" sz="2400" dirty="0">
              <a:solidFill>
                <a:srgbClr val="013870"/>
              </a:solidFill>
            </a:endParaRPr>
          </a:p>
          <a:p>
            <a:r>
              <a:rPr lang="en-US" sz="2800" b="1" dirty="0">
                <a:solidFill>
                  <a:srgbClr val="013870"/>
                </a:solidFill>
                <a:ea typeface="ChunkFive" pitchFamily="2" charset="0"/>
              </a:rPr>
              <a:t>Regional Office</a:t>
            </a:r>
          </a:p>
          <a:p>
            <a:r>
              <a:rPr lang="en-IN" sz="2400" dirty="0">
                <a:solidFill>
                  <a:srgbClr val="013870"/>
                </a:solidFill>
              </a:rPr>
              <a:t>B1001, Harmony Horizon,</a:t>
            </a:r>
          </a:p>
          <a:p>
            <a:r>
              <a:rPr lang="en-US" sz="2400" dirty="0">
                <a:solidFill>
                  <a:srgbClr val="013870"/>
                </a:solidFill>
              </a:rPr>
              <a:t>GB Road, </a:t>
            </a:r>
            <a:r>
              <a:rPr lang="en-US" sz="2400" dirty="0" err="1">
                <a:solidFill>
                  <a:srgbClr val="013870"/>
                </a:solidFill>
              </a:rPr>
              <a:t>Owala</a:t>
            </a:r>
            <a:r>
              <a:rPr lang="en-US" sz="2400" dirty="0">
                <a:solidFill>
                  <a:srgbClr val="013870"/>
                </a:solidFill>
              </a:rPr>
              <a:t>,</a:t>
            </a:r>
          </a:p>
          <a:p>
            <a:r>
              <a:rPr lang="en-US" sz="2400" dirty="0">
                <a:solidFill>
                  <a:srgbClr val="013870"/>
                </a:solidFill>
              </a:rPr>
              <a:t>Thane, Mumbai 400615</a:t>
            </a:r>
            <a:endParaRPr lang="en-IN" sz="2400" dirty="0">
              <a:solidFill>
                <a:srgbClr val="013870"/>
              </a:solidFill>
            </a:endParaRPr>
          </a:p>
          <a:p>
            <a:endParaRPr lang="en-IN" sz="2400" dirty="0">
              <a:solidFill>
                <a:srgbClr val="01387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24161" y="6019800"/>
            <a:ext cx="2371162" cy="400110"/>
          </a:xfrm>
          <a:prstGeom prst="rect">
            <a:avLst/>
          </a:prstGeom>
          <a:solidFill>
            <a:srgbClr val="013870"/>
          </a:solidFill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chemeClr val="bg1"/>
                </a:solidFill>
              </a:rPr>
              <a:t> info@rescmo.org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5636" y="6019800"/>
            <a:ext cx="2308774" cy="400110"/>
          </a:xfrm>
          <a:prstGeom prst="rect">
            <a:avLst/>
          </a:prstGeom>
          <a:solidFill>
            <a:srgbClr val="013870"/>
          </a:solidFill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chemeClr val="bg1"/>
                </a:solidFill>
              </a:rPr>
              <a:t> www.rescmo.org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9439" y="5958245"/>
            <a:ext cx="2371162" cy="523220"/>
          </a:xfrm>
          <a:prstGeom prst="rect">
            <a:avLst/>
          </a:prstGeom>
          <a:solidFill>
            <a:srgbClr val="013870"/>
          </a:solidFill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chemeClr val="bg1"/>
                </a:solidFill>
              </a:rPr>
              <a:t>                      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9439" y="5719792"/>
            <a:ext cx="285750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2067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352800"/>
            <a:ext cx="11506200" cy="1188402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13870"/>
                </a:solidFill>
                <a:latin typeface="ChunkFive" pitchFamily="2" charset="0"/>
                <a:ea typeface="ChunkFive" pitchFamily="2" charset="0"/>
              </a:rPr>
              <a:t>RENEWABLE ENERGY STANDARDS CERTIFICATION &amp; MONITORING ORGANSATION</a:t>
            </a:r>
            <a:endParaRPr lang="en-IN" sz="3600" dirty="0">
              <a:solidFill>
                <a:srgbClr val="013870"/>
              </a:solidFill>
              <a:latin typeface="ChunkFive" pitchFamily="2" charset="0"/>
              <a:ea typeface="ChunkFive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1349442"/>
            <a:ext cx="6091428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2238" y="5052444"/>
            <a:ext cx="9510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47328"/>
                </a:solidFill>
              </a:rPr>
              <a:t>A Non-Profit NGO registered under Section 8 of Companies Act </a:t>
            </a:r>
            <a:endParaRPr lang="en-IN" sz="2400" b="1" dirty="0">
              <a:solidFill>
                <a:srgbClr val="F47328"/>
              </a:solidFill>
            </a:endParaRPr>
          </a:p>
        </p:txBody>
      </p:sp>
      <p:sp>
        <p:nvSpPr>
          <p:cNvPr id="9" name="Rectangle 8"/>
          <p:cNvSpPr/>
          <p:nvPr/>
        </p:nvSpPr>
        <p:spPr bwMode="ltGray">
          <a:xfrm>
            <a:off x="8305800" y="0"/>
            <a:ext cx="3581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891508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Overview</a:t>
            </a:r>
            <a:endParaRPr lang="en-IN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400" b="1" dirty="0">
                <a:solidFill>
                  <a:srgbClr val="013870"/>
                </a:solidFill>
              </a:rPr>
              <a:t>RESCMO is a non-profit organisation, registered under Section 8 of the Companies Act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400" b="1" dirty="0">
                <a:solidFill>
                  <a:srgbClr val="013870"/>
                </a:solidFill>
              </a:rPr>
              <a:t>It is focused on advancing renewable and green energy in India. 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400" b="1" dirty="0">
                <a:solidFill>
                  <a:srgbClr val="013870"/>
                </a:solidFill>
              </a:rPr>
              <a:t>Established with a mission to enhance and promote the development of sustainable energy solutions.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400" b="1" dirty="0">
                <a:solidFill>
                  <a:srgbClr val="013870"/>
                </a:solidFill>
              </a:rPr>
              <a:t>RESCMO serves as a dedicated body for the monitoring, certification, and implementation of higher standards in the renewable energy sector.</a:t>
            </a:r>
          </a:p>
        </p:txBody>
      </p:sp>
    </p:spTree>
    <p:extLst>
      <p:ext uri="{BB962C8B-B14F-4D97-AF65-F5344CB8AC3E}">
        <p14:creationId xmlns:p14="http://schemas.microsoft.com/office/powerpoint/2010/main" xmlns="" val="323681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050" dirty="0"/>
              <a:t/>
            </a:r>
            <a:br>
              <a:rPr lang="en-IN" sz="3050" dirty="0"/>
            </a:br>
            <a:r>
              <a:rPr lang="en-IN" sz="3050" dirty="0"/>
              <a:t/>
            </a:r>
            <a:br>
              <a:rPr lang="en-IN" sz="3050" dirty="0"/>
            </a:br>
            <a:r>
              <a:rPr lang="en-IN" sz="3050" dirty="0"/>
              <a:t/>
            </a:r>
            <a:br>
              <a:rPr lang="en-IN" sz="3050" dirty="0"/>
            </a:br>
            <a:r>
              <a:rPr lang="en-IN" sz="3050" dirty="0"/>
              <a:t>Entrepreneur </a:t>
            </a:r>
            <a:br>
              <a:rPr lang="en-IN" sz="3050" dirty="0"/>
            </a:br>
            <a:r>
              <a:rPr lang="en-IN" sz="3050" dirty="0"/>
              <a:t>Training </a:t>
            </a:r>
            <a:br>
              <a:rPr lang="en-IN" sz="3050" dirty="0"/>
            </a:br>
            <a:r>
              <a:rPr lang="en-IN" sz="3050" dirty="0"/>
              <a:t/>
            </a:r>
            <a:br>
              <a:rPr lang="en-IN" sz="3050" dirty="0"/>
            </a:br>
            <a:r>
              <a:rPr lang="en-IN" sz="3050" dirty="0"/>
              <a:t>Nagpur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48800" y="1037770"/>
            <a:ext cx="1460204" cy="1117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985082"/>
            <a:ext cx="8458200" cy="343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6543" y="4038600"/>
            <a:ext cx="4592478" cy="247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4038600"/>
            <a:ext cx="3874226" cy="24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41466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050" dirty="0"/>
              <a:t/>
            </a:r>
            <a:br>
              <a:rPr lang="en-IN" sz="3050" dirty="0"/>
            </a:br>
            <a:r>
              <a:rPr lang="en-IN" sz="3050" dirty="0"/>
              <a:t/>
            </a:r>
            <a:br>
              <a:rPr lang="en-IN" sz="3050" dirty="0"/>
            </a:br>
            <a:r>
              <a:rPr lang="en-IN" sz="3050" dirty="0"/>
              <a:t/>
            </a:r>
            <a:br>
              <a:rPr lang="en-IN" sz="3050" dirty="0"/>
            </a:br>
            <a:r>
              <a:rPr lang="en-IN" sz="3050" dirty="0"/>
              <a:t>Entrepreneur </a:t>
            </a:r>
            <a:br>
              <a:rPr lang="en-IN" sz="3050" dirty="0"/>
            </a:br>
            <a:r>
              <a:rPr lang="en-IN" sz="3050" dirty="0"/>
              <a:t>Training </a:t>
            </a:r>
            <a:br>
              <a:rPr lang="en-IN" sz="3050" dirty="0"/>
            </a:br>
            <a:r>
              <a:rPr lang="en-IN" sz="3050" dirty="0"/>
              <a:t/>
            </a:r>
            <a:br>
              <a:rPr lang="en-IN" sz="3050" dirty="0"/>
            </a:br>
            <a:r>
              <a:rPr lang="en-IN" sz="3050" dirty="0"/>
              <a:t>Aurangabad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48800" y="1037770"/>
            <a:ext cx="1460204" cy="1117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2715" y="1274115"/>
            <a:ext cx="8630317" cy="45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327048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Mission</a:t>
            </a:r>
            <a:endParaRPr lang="en-IN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3429000" y="935999"/>
            <a:ext cx="8379884" cy="5580000"/>
          </a:xfrm>
        </p:spPr>
        <p:txBody>
          <a:bodyPr/>
          <a:lstStyle/>
          <a:p>
            <a:pPr algn="just">
              <a:buClr>
                <a:srgbClr val="013870"/>
              </a:buClr>
            </a:pPr>
            <a:endParaRPr lang="en-US" sz="2400" b="1" dirty="0">
              <a:solidFill>
                <a:srgbClr val="013870"/>
              </a:solidFill>
            </a:endParaRPr>
          </a:p>
          <a:p>
            <a:pPr algn="just">
              <a:buClr>
                <a:srgbClr val="013870"/>
              </a:buClr>
            </a:pPr>
            <a:endParaRPr lang="en-US" sz="2400" b="1" dirty="0">
              <a:solidFill>
                <a:srgbClr val="013870"/>
              </a:solidFill>
            </a:endParaRPr>
          </a:p>
          <a:p>
            <a:pPr algn="just">
              <a:buClr>
                <a:srgbClr val="013870"/>
              </a:buClr>
            </a:pPr>
            <a:r>
              <a:rPr lang="en-US" sz="2400" b="1" dirty="0">
                <a:solidFill>
                  <a:srgbClr val="013870"/>
                </a:solidFill>
              </a:rPr>
              <a:t>We are committed to driving growth, innovation, and sustainability within the renewable energy industry by promoting research, developing new technologies, and setting standards for efficiency and environmental stewardship. </a:t>
            </a:r>
          </a:p>
        </p:txBody>
      </p:sp>
    </p:spTree>
    <p:extLst>
      <p:ext uri="{BB962C8B-B14F-4D97-AF65-F5344CB8AC3E}">
        <p14:creationId xmlns:p14="http://schemas.microsoft.com/office/powerpoint/2010/main" xmlns="" val="1627088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Aim</a:t>
            </a:r>
            <a:endParaRPr lang="en-IN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3429000" y="935999"/>
            <a:ext cx="8379884" cy="5580000"/>
          </a:xfrm>
        </p:spPr>
        <p:txBody>
          <a:bodyPr/>
          <a:lstStyle/>
          <a:p>
            <a:pPr algn="just">
              <a:buClr>
                <a:srgbClr val="013870"/>
              </a:buClr>
            </a:pPr>
            <a:endParaRPr lang="en-US" sz="2400" b="1" dirty="0">
              <a:solidFill>
                <a:srgbClr val="013870"/>
              </a:solidFill>
            </a:endParaRPr>
          </a:p>
          <a:p>
            <a:pPr algn="just">
              <a:buClr>
                <a:srgbClr val="013870"/>
              </a:buClr>
            </a:pPr>
            <a:endParaRPr lang="en-US" sz="2400" b="1" dirty="0">
              <a:solidFill>
                <a:srgbClr val="013870"/>
              </a:solidFill>
            </a:endParaRPr>
          </a:p>
          <a:p>
            <a:pPr algn="just">
              <a:buClr>
                <a:srgbClr val="013870"/>
              </a:buClr>
            </a:pPr>
            <a:r>
              <a:rPr lang="en-US" sz="2400" b="1" dirty="0">
                <a:solidFill>
                  <a:srgbClr val="013870"/>
                </a:solidFill>
              </a:rPr>
              <a:t>Through our efforts, we aim to create awareness of emerging renewable energy opportunities, educate stakeholders on sustainable practices, and ensure the responsible use of the planet’s finite natural resources.</a:t>
            </a:r>
            <a:endParaRPr lang="en-IN" sz="2400" b="1" dirty="0">
              <a:solidFill>
                <a:srgbClr val="0138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364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Objectives</a:t>
            </a:r>
            <a:endParaRPr lang="en-IN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3429000" y="897000"/>
            <a:ext cx="8379884" cy="5580000"/>
          </a:xfrm>
        </p:spPr>
        <p:txBody>
          <a:bodyPr/>
          <a:lstStyle/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200" b="1" dirty="0">
                <a:solidFill>
                  <a:srgbClr val="013870"/>
                </a:solidFill>
              </a:rPr>
              <a:t>Promote the growth of renewable energy across India and internationally.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200" b="1" dirty="0">
                <a:solidFill>
                  <a:srgbClr val="013870"/>
                </a:solidFill>
              </a:rPr>
              <a:t>Support stakeholders in understanding &amp; leveraging new technologies, innovations this segment.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200" b="1" dirty="0">
                <a:solidFill>
                  <a:srgbClr val="013870"/>
                </a:solidFill>
              </a:rPr>
              <a:t>Monitor the installation and effective utilisation of renewable energy resources, ensuring minimal wastage in usage.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200" b="1" dirty="0">
                <a:solidFill>
                  <a:srgbClr val="013870"/>
                </a:solidFill>
              </a:rPr>
              <a:t>Facilitate the creation of green jobs and enhance skill development through high-quality training programs.</a:t>
            </a:r>
          </a:p>
          <a:p>
            <a:pPr marL="342900" indent="-342900" algn="just">
              <a:buClr>
                <a:srgbClr val="013870"/>
              </a:buClr>
              <a:buFont typeface="Wingdings" panose="05000000000000000000" pitchFamily="2" charset="2"/>
              <a:buChar char="§"/>
            </a:pPr>
            <a:r>
              <a:rPr lang="en-IN" sz="2200" b="1" dirty="0">
                <a:solidFill>
                  <a:srgbClr val="013870"/>
                </a:solidFill>
              </a:rPr>
              <a:t>Champion career development of green professionals, through education and participation.</a:t>
            </a:r>
          </a:p>
        </p:txBody>
      </p:sp>
    </p:spTree>
    <p:extLst>
      <p:ext uri="{BB962C8B-B14F-4D97-AF65-F5344CB8AC3E}">
        <p14:creationId xmlns:p14="http://schemas.microsoft.com/office/powerpoint/2010/main" xmlns="" val="1216750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Core Activities</a:t>
            </a:r>
            <a:endParaRPr lang="en-IN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3429000" y="897000"/>
            <a:ext cx="8379884" cy="5580000"/>
          </a:xfrm>
        </p:spPr>
        <p:txBody>
          <a:bodyPr/>
          <a:lstStyle/>
          <a:p>
            <a:pPr marL="457200" indent="-457200" algn="just">
              <a:buClr>
                <a:srgbClr val="013870"/>
              </a:buClr>
              <a:buFont typeface="+mj-lt"/>
              <a:buAutoNum type="arabicPeriod"/>
            </a:pPr>
            <a:r>
              <a:rPr lang="en-IN" sz="2400" b="1" dirty="0">
                <a:solidFill>
                  <a:srgbClr val="013870"/>
                </a:solidFill>
              </a:rPr>
              <a:t>Certification &amp; Monitoring</a:t>
            </a:r>
          </a:p>
          <a:p>
            <a:pPr marL="457200" indent="-457200" algn="just">
              <a:buClr>
                <a:srgbClr val="013870"/>
              </a:buClr>
              <a:buFont typeface="+mj-lt"/>
              <a:buAutoNum type="arabicPeriod"/>
            </a:pPr>
            <a:r>
              <a:rPr lang="en-IN" sz="2400" b="1" dirty="0">
                <a:solidFill>
                  <a:srgbClr val="013870"/>
                </a:solidFill>
              </a:rPr>
              <a:t>Research &amp; Innovation</a:t>
            </a:r>
          </a:p>
          <a:p>
            <a:pPr marL="457200" indent="-457200" algn="just">
              <a:buClr>
                <a:srgbClr val="013870"/>
              </a:buClr>
              <a:buFont typeface="+mj-lt"/>
              <a:buAutoNum type="arabicPeriod"/>
            </a:pPr>
            <a:r>
              <a:rPr lang="en-IN" sz="2400" b="1" dirty="0">
                <a:solidFill>
                  <a:srgbClr val="013870"/>
                </a:solidFill>
              </a:rPr>
              <a:t>Skill Development &amp; Training</a:t>
            </a:r>
          </a:p>
          <a:p>
            <a:pPr marL="1000125" lvl="3" indent="-457200" algn="just">
              <a:buClr>
                <a:srgbClr val="013870"/>
              </a:buClr>
              <a:buFont typeface="Wingdings" panose="05000000000000000000" pitchFamily="2" charset="2"/>
              <a:buChar char="ü"/>
            </a:pPr>
            <a:r>
              <a:rPr lang="en-IN" sz="2400" b="1" dirty="0">
                <a:solidFill>
                  <a:srgbClr val="013870"/>
                </a:solidFill>
              </a:rPr>
              <a:t>Expert-Led Training</a:t>
            </a:r>
          </a:p>
          <a:p>
            <a:pPr marL="1000125" lvl="3" indent="-457200" algn="just">
              <a:buClr>
                <a:srgbClr val="013870"/>
              </a:buClr>
              <a:buFont typeface="Wingdings" panose="05000000000000000000" pitchFamily="2" charset="2"/>
              <a:buChar char="ü"/>
            </a:pPr>
            <a:r>
              <a:rPr lang="en-IN" sz="2400" b="1" dirty="0">
                <a:solidFill>
                  <a:srgbClr val="013870"/>
                </a:solidFill>
              </a:rPr>
              <a:t>Entrepreneur Training &amp; Handholding</a:t>
            </a:r>
          </a:p>
          <a:p>
            <a:pPr marL="1000125" lvl="3" indent="-457200" algn="just">
              <a:buClr>
                <a:srgbClr val="013870"/>
              </a:buClr>
              <a:buFont typeface="Wingdings" panose="05000000000000000000" pitchFamily="2" charset="2"/>
              <a:buChar char="ü"/>
            </a:pPr>
            <a:r>
              <a:rPr lang="en-IN" sz="2400" b="1" dirty="0">
                <a:solidFill>
                  <a:srgbClr val="013870"/>
                </a:solidFill>
              </a:rPr>
              <a:t>Training for Unskilled &amp; Semi-skilled Staff</a:t>
            </a:r>
          </a:p>
          <a:p>
            <a:pPr marL="457200" indent="-457200" algn="just">
              <a:buClr>
                <a:srgbClr val="013870"/>
              </a:buClr>
              <a:buFont typeface="+mj-lt"/>
              <a:buAutoNum type="arabicPeriod"/>
            </a:pPr>
            <a:r>
              <a:rPr lang="en-US" sz="2400" b="1" dirty="0">
                <a:solidFill>
                  <a:srgbClr val="013870"/>
                </a:solidFill>
              </a:rPr>
              <a:t>Policy Advocacy and Contributions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123755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Core Activity</a:t>
            </a:r>
            <a:br>
              <a:rPr lang="en-US" sz="3600" dirty="0"/>
            </a:br>
            <a:endParaRPr lang="en-IN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3429000" y="897000"/>
            <a:ext cx="8379884" cy="5580000"/>
          </a:xfrm>
        </p:spPr>
        <p:txBody>
          <a:bodyPr/>
          <a:lstStyle/>
          <a:p>
            <a:pPr algn="just">
              <a:buClr>
                <a:srgbClr val="013870"/>
              </a:buClr>
            </a:pPr>
            <a:r>
              <a:rPr lang="en-IN" sz="2800" b="1" u="sng" dirty="0">
                <a:solidFill>
                  <a:srgbClr val="F47328"/>
                </a:solidFill>
              </a:rPr>
              <a:t>Certification &amp; Monitoring</a:t>
            </a:r>
          </a:p>
          <a:p>
            <a:pPr algn="just">
              <a:buClr>
                <a:srgbClr val="013870"/>
              </a:buClr>
            </a:pPr>
            <a:r>
              <a:rPr lang="en-US" sz="2400" b="1" dirty="0">
                <a:solidFill>
                  <a:srgbClr val="013870"/>
                </a:solidFill>
              </a:rPr>
              <a:t>We plays an essential role in certifying and monitoring renewable energy initiatives, ensuring that both public and private investments in energy infrastructure are optimally </a:t>
            </a:r>
            <a:r>
              <a:rPr lang="en-US" sz="2400" b="1" dirty="0" err="1">
                <a:solidFill>
                  <a:srgbClr val="013870"/>
                </a:solidFill>
              </a:rPr>
              <a:t>utilised</a:t>
            </a:r>
            <a:r>
              <a:rPr lang="en-US" sz="2400" b="1" dirty="0">
                <a:solidFill>
                  <a:srgbClr val="013870"/>
                </a:solidFill>
              </a:rPr>
              <a:t>. </a:t>
            </a:r>
          </a:p>
          <a:p>
            <a:pPr algn="just">
              <a:buClr>
                <a:srgbClr val="013870"/>
              </a:buClr>
            </a:pPr>
            <a:endParaRPr lang="en-US" sz="2400" b="1" dirty="0">
              <a:solidFill>
                <a:srgbClr val="013870"/>
              </a:solidFill>
            </a:endParaRPr>
          </a:p>
          <a:p>
            <a:pPr algn="just">
              <a:buClr>
                <a:srgbClr val="013870"/>
              </a:buClr>
            </a:pPr>
            <a:r>
              <a:rPr lang="en-US" sz="2400" b="1" dirty="0">
                <a:solidFill>
                  <a:srgbClr val="013870"/>
                </a:solidFill>
              </a:rPr>
              <a:t>The </a:t>
            </a:r>
            <a:r>
              <a:rPr lang="en-US" sz="2400" b="1" dirty="0" err="1">
                <a:solidFill>
                  <a:srgbClr val="013870"/>
                </a:solidFill>
              </a:rPr>
              <a:t>organisation’s</a:t>
            </a:r>
            <a:r>
              <a:rPr lang="en-US" sz="2400" b="1" dirty="0">
                <a:solidFill>
                  <a:srgbClr val="013870"/>
                </a:solidFill>
              </a:rPr>
              <a:t> monitoring system ensures the effective use of resources, </a:t>
            </a:r>
            <a:r>
              <a:rPr lang="en-US" sz="2400" b="1" dirty="0" err="1">
                <a:solidFill>
                  <a:srgbClr val="013870"/>
                </a:solidFill>
              </a:rPr>
              <a:t>minimises</a:t>
            </a:r>
            <a:r>
              <a:rPr lang="en-US" sz="2400" b="1" dirty="0">
                <a:solidFill>
                  <a:srgbClr val="013870"/>
                </a:solidFill>
              </a:rPr>
              <a:t> waste, and supports the overall growth of the sector.</a:t>
            </a:r>
            <a:endParaRPr lang="en-IN" sz="2400" b="1" dirty="0">
              <a:solidFill>
                <a:srgbClr val="0138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9190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Core Activity</a:t>
            </a:r>
            <a:br>
              <a:rPr lang="en-US" sz="3600" dirty="0"/>
            </a:br>
            <a:endParaRPr lang="en-IN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3429000" y="897000"/>
            <a:ext cx="8379884" cy="5580000"/>
          </a:xfrm>
        </p:spPr>
        <p:txBody>
          <a:bodyPr/>
          <a:lstStyle/>
          <a:p>
            <a:pPr algn="just">
              <a:buClr>
                <a:srgbClr val="013870"/>
              </a:buClr>
            </a:pPr>
            <a:r>
              <a:rPr lang="en-IN" sz="2800" b="1" u="sng" dirty="0">
                <a:solidFill>
                  <a:srgbClr val="F47328"/>
                </a:solidFill>
              </a:rPr>
              <a:t>Research &amp; Innovation</a:t>
            </a:r>
          </a:p>
          <a:p>
            <a:pPr algn="just">
              <a:buClr>
                <a:srgbClr val="013870"/>
              </a:buClr>
            </a:pPr>
            <a:endParaRPr lang="en-US" sz="2400" b="1" dirty="0">
              <a:solidFill>
                <a:srgbClr val="013870"/>
              </a:solidFill>
            </a:endParaRPr>
          </a:p>
          <a:p>
            <a:pPr algn="just">
              <a:buClr>
                <a:srgbClr val="013870"/>
              </a:buClr>
            </a:pPr>
            <a:r>
              <a:rPr lang="en-US" sz="2400" b="1" dirty="0">
                <a:solidFill>
                  <a:srgbClr val="013870"/>
                </a:solidFill>
              </a:rPr>
              <a:t>By promoting research and fostering innovation, we drive the evolution of renewable energy technologies. </a:t>
            </a:r>
          </a:p>
          <a:p>
            <a:pPr algn="just">
              <a:buClr>
                <a:srgbClr val="013870"/>
              </a:buClr>
            </a:pPr>
            <a:endParaRPr lang="en-US" sz="2400" b="1" dirty="0">
              <a:solidFill>
                <a:srgbClr val="013870"/>
              </a:solidFill>
            </a:endParaRPr>
          </a:p>
          <a:p>
            <a:pPr algn="just">
              <a:buClr>
                <a:srgbClr val="013870"/>
              </a:buClr>
            </a:pPr>
            <a:r>
              <a:rPr lang="en-US" sz="2400" b="1" dirty="0">
                <a:solidFill>
                  <a:srgbClr val="013870"/>
                </a:solidFill>
              </a:rPr>
              <a:t>We continuously pushes for higher standards of practice, enabling India to stay at the forefront of global renewable energy solutions.</a:t>
            </a:r>
            <a:endParaRPr lang="en-IN" sz="2400" b="1" dirty="0">
              <a:solidFill>
                <a:srgbClr val="0138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837631"/>
      </p:ext>
    </p:extLst>
  </p:cSld>
  <p:clrMapOvr>
    <a:masterClrMapping/>
  </p:clrMapOvr>
</p:sld>
</file>

<file path=ppt/theme/theme1.xml><?xml version="1.0" encoding="utf-8"?>
<a:theme xmlns:a="http://schemas.openxmlformats.org/drawingml/2006/main" name="PDO International">
  <a:themeElements>
    <a:clrScheme name="lapp_colors">
      <a:dk1>
        <a:sysClr val="windowText" lastClr="000000"/>
      </a:dk1>
      <a:lt1>
        <a:sysClr val="window" lastClr="FFFFFF"/>
      </a:lt1>
      <a:dk2>
        <a:srgbClr val="BFBFBF"/>
      </a:dk2>
      <a:lt2>
        <a:srgbClr val="FFFFFF"/>
      </a:lt2>
      <a:accent1>
        <a:srgbClr val="EB6909"/>
      </a:accent1>
      <a:accent2>
        <a:srgbClr val="F3A56B"/>
      </a:accent2>
      <a:accent3>
        <a:srgbClr val="8F8F8F"/>
      </a:accent3>
      <a:accent4>
        <a:srgbClr val="D8D8D8"/>
      </a:accent4>
      <a:accent5>
        <a:srgbClr val="EF873A"/>
      </a:accent5>
      <a:accent6>
        <a:srgbClr val="FBE1CE"/>
      </a:accent6>
      <a:hlink>
        <a:srgbClr val="8F8F8F"/>
      </a:hlink>
      <a:folHlink>
        <a:srgbClr val="EB6909"/>
      </a:folHlink>
    </a:clrScheme>
    <a:fontScheme name="LAPP_fonts1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ltGray">
        <a:solidFill>
          <a:srgbClr val="62926D"/>
        </a:solidFill>
        <a:ln>
          <a:noFill/>
        </a:ln>
      </a:spPr>
      <a:bodyPr lIns="0" tIns="0" rIns="0" bIns="0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DO Template" id="{AC36923C-E82E-428A-9339-A332F94687A2}" vid="{261FC75F-976C-4AB6-8086-228A7E0652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12893</TotalTime>
  <Words>990</Words>
  <Application>Microsoft Office PowerPoint</Application>
  <PresentationFormat>Custom</PresentationFormat>
  <Paragraphs>115</Paragraphs>
  <Slides>31</Slides>
  <Notes>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PDO International</vt:lpstr>
      <vt:lpstr>RENEWABLE ENERGY STANDARDS CERTIFICATION &amp; MONITORING ORGANSATION</vt:lpstr>
      <vt:lpstr>ABOUT RESCMO</vt:lpstr>
      <vt:lpstr>   Overview</vt:lpstr>
      <vt:lpstr>   Mission</vt:lpstr>
      <vt:lpstr>   Aim</vt:lpstr>
      <vt:lpstr>   Objectives</vt:lpstr>
      <vt:lpstr>   Core Activities</vt:lpstr>
      <vt:lpstr>  Core Activity </vt:lpstr>
      <vt:lpstr>  Core Activity </vt:lpstr>
      <vt:lpstr>  Core Activity </vt:lpstr>
      <vt:lpstr>  Core Activity </vt:lpstr>
      <vt:lpstr>  Future Vision</vt:lpstr>
      <vt:lpstr>Team RESCMO</vt:lpstr>
      <vt:lpstr>Team RESCMO</vt:lpstr>
      <vt:lpstr>Team RESCMO</vt:lpstr>
      <vt:lpstr>Team RESCMO</vt:lpstr>
      <vt:lpstr>Team RESCMO</vt:lpstr>
      <vt:lpstr>Team RESCMO</vt:lpstr>
      <vt:lpstr>RESCMO activities</vt:lpstr>
      <vt:lpstr> Carbon Credit Trading  &amp;  Offset Credit Certification</vt:lpstr>
      <vt:lpstr>  Policy on Stubble Burning in UP</vt:lpstr>
      <vt:lpstr>RESCMO training activities</vt:lpstr>
      <vt:lpstr>Entrepreneur Training - Nagpur</vt:lpstr>
      <vt:lpstr>Entrepreneur Training - Nagpur</vt:lpstr>
      <vt:lpstr>Entrepreneur Training - Aurangabad</vt:lpstr>
      <vt:lpstr> Training The Trainer   Bhopal</vt:lpstr>
      <vt:lpstr>  On-Field Staff Level Training   Jabalpur</vt:lpstr>
      <vt:lpstr>   Network</vt:lpstr>
      <vt:lpstr>RENEWABLE ENERGY STANDARDS CERTIFICATION &amp; MONITORING ORGANSATION</vt:lpstr>
      <vt:lpstr>   Entrepreneur  Training   Nagpur</vt:lpstr>
      <vt:lpstr>   Entrepreneur  Training   Aurangabad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CPV (Concentric PV)</dc:title>
  <dc:creator>consun_01</dc:creator>
  <cp:lastModifiedBy>HP</cp:lastModifiedBy>
  <cp:revision>864</cp:revision>
  <cp:lastPrinted>2019-11-21T05:40:06Z</cp:lastPrinted>
  <dcterms:created xsi:type="dcterms:W3CDTF">2010-09-12T05:43:00Z</dcterms:created>
  <dcterms:modified xsi:type="dcterms:W3CDTF">2026-01-24T09:28:57Z</dcterms:modified>
</cp:coreProperties>
</file>